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452" r:id="rId3"/>
    <p:sldId id="648" r:id="rId4"/>
    <p:sldId id="256" r:id="rId5"/>
    <p:sldId id="455" r:id="rId6"/>
    <p:sldId id="456" r:id="rId7"/>
    <p:sldId id="20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08FE9-9DD4-4B2A-9637-6EE4293CE738}" v="4" dt="2024-12-31T15:39:02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9064" autoAdjust="0"/>
  </p:normalViewPr>
  <p:slideViewPr>
    <p:cSldViewPr snapToGrid="0">
      <p:cViewPr varScale="1">
        <p:scale>
          <a:sx n="82" d="100"/>
          <a:sy n="82" d="100"/>
        </p:scale>
        <p:origin x="55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elich, Eric" userId="e5695ebf-fa8a-417a-9d85-996a9c35ea67" providerId="ADAL" clId="{15608FE9-9DD4-4B2A-9637-6EE4293CE738}"/>
    <pc:docChg chg="custSel modSld">
      <pc:chgData name="Deselich, Eric" userId="e5695ebf-fa8a-417a-9d85-996a9c35ea67" providerId="ADAL" clId="{15608FE9-9DD4-4B2A-9637-6EE4293CE738}" dt="2024-12-31T15:39:04.958" v="54" actId="1076"/>
      <pc:docMkLst>
        <pc:docMk/>
      </pc:docMkLst>
      <pc:sldChg chg="modSp mod">
        <pc:chgData name="Deselich, Eric" userId="e5695ebf-fa8a-417a-9d85-996a9c35ea67" providerId="ADAL" clId="{15608FE9-9DD4-4B2A-9637-6EE4293CE738}" dt="2024-12-31T15:37:59.971" v="37" actId="1038"/>
        <pc:sldMkLst>
          <pc:docMk/>
          <pc:sldMk cId="1400039014" sldId="256"/>
        </pc:sldMkLst>
        <pc:spChg chg="mod">
          <ac:chgData name="Deselich, Eric" userId="e5695ebf-fa8a-417a-9d85-996a9c35ea67" providerId="ADAL" clId="{15608FE9-9DD4-4B2A-9637-6EE4293CE738}" dt="2024-12-31T15:37:59.971" v="37" actId="1038"/>
          <ac:spMkLst>
            <pc:docMk/>
            <pc:sldMk cId="1400039014" sldId="256"/>
            <ac:spMk id="5" creationId="{59E9C652-6D5A-9ABD-CBE3-8F50ABB36E17}"/>
          </ac:spMkLst>
        </pc:spChg>
        <pc:graphicFrameChg chg="modGraphic">
          <ac:chgData name="Deselich, Eric" userId="e5695ebf-fa8a-417a-9d85-996a9c35ea67" providerId="ADAL" clId="{15608FE9-9DD4-4B2A-9637-6EE4293CE738}" dt="2024-12-31T15:37:09.796" v="23" actId="207"/>
          <ac:graphicFrameMkLst>
            <pc:docMk/>
            <pc:sldMk cId="1400039014" sldId="256"/>
            <ac:graphicFrameMk id="4" creationId="{81F03AC5-B8CD-27C5-6509-3B250478E37A}"/>
          </ac:graphicFrameMkLst>
        </pc:graphicFrameChg>
      </pc:sldChg>
      <pc:sldChg chg="addSp modSp mod">
        <pc:chgData name="Deselich, Eric" userId="e5695ebf-fa8a-417a-9d85-996a9c35ea67" providerId="ADAL" clId="{15608FE9-9DD4-4B2A-9637-6EE4293CE738}" dt="2024-12-31T15:39:04.958" v="54" actId="1076"/>
        <pc:sldMkLst>
          <pc:docMk/>
          <pc:sldMk cId="0" sldId="452"/>
        </pc:sldMkLst>
        <pc:spChg chg="add mod">
          <ac:chgData name="Deselich, Eric" userId="e5695ebf-fa8a-417a-9d85-996a9c35ea67" providerId="ADAL" clId="{15608FE9-9DD4-4B2A-9637-6EE4293CE738}" dt="2024-12-31T15:38:41.918" v="48" actId="1076"/>
          <ac:spMkLst>
            <pc:docMk/>
            <pc:sldMk cId="0" sldId="452"/>
            <ac:spMk id="2" creationId="{A67BBC03-D5DC-4DBF-66BE-359D04909E9D}"/>
          </ac:spMkLst>
        </pc:spChg>
        <pc:spChg chg="mod">
          <ac:chgData name="Deselich, Eric" userId="e5695ebf-fa8a-417a-9d85-996a9c35ea67" providerId="ADAL" clId="{15608FE9-9DD4-4B2A-9637-6EE4293CE738}" dt="2024-12-31T15:38:56.834" v="52" actId="1076"/>
          <ac:spMkLst>
            <pc:docMk/>
            <pc:sldMk cId="0" sldId="452"/>
            <ac:spMk id="4" creationId="{44C58EE3-4CE5-131A-B8B9-BEA486BCEA6C}"/>
          </ac:spMkLst>
        </pc:spChg>
        <pc:spChg chg="mod">
          <ac:chgData name="Deselich, Eric" userId="e5695ebf-fa8a-417a-9d85-996a9c35ea67" providerId="ADAL" clId="{15608FE9-9DD4-4B2A-9637-6EE4293CE738}" dt="2024-12-31T15:39:04.958" v="54" actId="1076"/>
          <ac:spMkLst>
            <pc:docMk/>
            <pc:sldMk cId="0" sldId="452"/>
            <ac:spMk id="5122" creationId="{00000000-0000-0000-0000-000000000000}"/>
          </ac:spMkLst>
        </pc:spChg>
        <pc:spChg chg="mod">
          <ac:chgData name="Deselich, Eric" userId="e5695ebf-fa8a-417a-9d85-996a9c35ea67" providerId="ADAL" clId="{15608FE9-9DD4-4B2A-9637-6EE4293CE738}" dt="2024-12-31T15:39:02.416" v="53" actId="1076"/>
          <ac:spMkLst>
            <pc:docMk/>
            <pc:sldMk cId="0" sldId="452"/>
            <ac:spMk id="5124" creationId="{00000000-0000-0000-0000-000000000000}"/>
          </ac:spMkLst>
        </pc:spChg>
        <pc:graphicFrameChg chg="mod modGraphic">
          <ac:chgData name="Deselich, Eric" userId="e5695ebf-fa8a-417a-9d85-996a9c35ea67" providerId="ADAL" clId="{15608FE9-9DD4-4B2A-9637-6EE4293CE738}" dt="2024-12-31T15:37:21.532" v="25" actId="207"/>
          <ac:graphicFrameMkLst>
            <pc:docMk/>
            <pc:sldMk cId="0" sldId="452"/>
            <ac:graphicFrameMk id="11" creationId="{00000000-0000-0000-0000-000000000000}"/>
          </ac:graphicFrameMkLst>
        </pc:graphicFrameChg>
      </pc:sldChg>
    </pc:docChg>
  </pc:docChgLst>
  <pc:docChgLst>
    <pc:chgData name="Deselich, Eric" userId="e5695ebf-fa8a-417a-9d85-996a9c35ea67" providerId="ADAL" clId="{28D202F8-1E6F-4ACB-8082-ED01750FE2B0}"/>
    <pc:docChg chg="modMainMaster">
      <pc:chgData name="Deselich, Eric" userId="e5695ebf-fa8a-417a-9d85-996a9c35ea67" providerId="ADAL" clId="{28D202F8-1E6F-4ACB-8082-ED01750FE2B0}" dt="2024-07-08T21:10:09.676" v="2"/>
      <pc:docMkLst>
        <pc:docMk/>
      </pc:docMkLst>
      <pc:sldMasterChg chg="modSldLayout">
        <pc:chgData name="Deselich, Eric" userId="e5695ebf-fa8a-417a-9d85-996a9c35ea67" providerId="ADAL" clId="{28D202F8-1E6F-4ACB-8082-ED01750FE2B0}" dt="2024-07-08T21:10:07.309" v="1"/>
        <pc:sldMasterMkLst>
          <pc:docMk/>
          <pc:sldMasterMk cId="1650442035" sldId="2147483648"/>
        </pc:sldMasterMkLst>
        <pc:sldLayoutChg chg="addSp modSp">
          <pc:chgData name="Deselich, Eric" userId="e5695ebf-fa8a-417a-9d85-996a9c35ea67" providerId="ADAL" clId="{28D202F8-1E6F-4ACB-8082-ED01750FE2B0}" dt="2024-07-08T21:10:07.309" v="1"/>
          <pc:sldLayoutMkLst>
            <pc:docMk/>
            <pc:sldMasterMk cId="1650442035" sldId="2147483648"/>
            <pc:sldLayoutMk cId="2429556033" sldId="2147483659"/>
          </pc:sldLayoutMkLst>
          <pc:picChg chg="add mod">
            <ac:chgData name="Deselich, Eric" userId="e5695ebf-fa8a-417a-9d85-996a9c35ea67" providerId="ADAL" clId="{28D202F8-1E6F-4ACB-8082-ED01750FE2B0}" dt="2024-07-08T21:10:07.309" v="1"/>
            <ac:picMkLst>
              <pc:docMk/>
              <pc:sldMasterMk cId="1650442035" sldId="2147483648"/>
              <pc:sldLayoutMk cId="2429556033" sldId="2147483659"/>
              <ac:picMk id="7" creationId="{1EA88448-7955-72C6-103C-1CA84E34D85C}"/>
            </ac:picMkLst>
          </pc:picChg>
        </pc:sldLayoutChg>
      </pc:sldMasterChg>
      <pc:sldMasterChg chg="addSp modSp modSldLayout">
        <pc:chgData name="Deselich, Eric" userId="e5695ebf-fa8a-417a-9d85-996a9c35ea67" providerId="ADAL" clId="{28D202F8-1E6F-4ACB-8082-ED01750FE2B0}" dt="2024-07-08T21:10:09.676" v="2"/>
        <pc:sldMasterMkLst>
          <pc:docMk/>
          <pc:sldMasterMk cId="2852699922" sldId="2147483660"/>
        </pc:sldMasterMkLst>
        <pc:picChg chg="add mod">
          <ac:chgData name="Deselich, Eric" userId="e5695ebf-fa8a-417a-9d85-996a9c35ea67" providerId="ADAL" clId="{28D202F8-1E6F-4ACB-8082-ED01750FE2B0}" dt="2024-07-08T21:10:09.676" v="2"/>
          <ac:picMkLst>
            <pc:docMk/>
            <pc:sldMasterMk cId="2852699922" sldId="2147483660"/>
            <ac:picMk id="7" creationId="{88EB906C-2186-3BC8-4089-8722E93A734E}"/>
          </ac:picMkLst>
        </pc:picChg>
        <pc:sldLayoutChg chg="addSp modSp">
          <pc:chgData name="Deselich, Eric" userId="e5695ebf-fa8a-417a-9d85-996a9c35ea67" providerId="ADAL" clId="{28D202F8-1E6F-4ACB-8082-ED01750FE2B0}" dt="2024-07-08T21:09:39.165" v="0"/>
          <pc:sldLayoutMkLst>
            <pc:docMk/>
            <pc:sldMasterMk cId="2852699922" sldId="2147483660"/>
            <pc:sldLayoutMk cId="1472818149" sldId="2147483667"/>
          </pc:sldLayoutMkLst>
          <pc:picChg chg="add mod">
            <ac:chgData name="Deselich, Eric" userId="e5695ebf-fa8a-417a-9d85-996a9c35ea67" providerId="ADAL" clId="{28D202F8-1E6F-4ACB-8082-ED01750FE2B0}" dt="2024-07-08T21:09:39.165" v="0"/>
            <ac:picMkLst>
              <pc:docMk/>
              <pc:sldMasterMk cId="2852699922" sldId="2147483660"/>
              <pc:sldLayoutMk cId="1472818149" sldId="2147483667"/>
              <ac:picMk id="5" creationId="{30F302E5-5DF3-A197-ECC4-8AA5A995A6A3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92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NRC Notifications</a:t>
            </a:r>
          </a:p>
        </c:rich>
      </c:tx>
      <c:overlay val="0"/>
      <c:spPr>
        <a:noFill/>
        <a:ln w="2535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020408163265306E-2"/>
          <c:y val="4.0816173861336763E-2"/>
          <c:w val="0.97505668934240364"/>
          <c:h val="0.70682421092004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491" cap="flat" cmpd="sng" algn="ctr">
              <a:solidFill>
                <a:schemeClr val="bg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1337868480725832E-3"/>
                  <c:y val="-1.04180613233333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D1-427E-B009-586858C9EE0A}"/>
                </c:ext>
              </c:extLst>
            </c:dLbl>
            <c:dLbl>
              <c:idx val="1"/>
              <c:layout>
                <c:manualLayout>
                  <c:x val="0"/>
                  <c:y val="-2.256322709965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D1-427E-B009-586858C9EE0A}"/>
                </c:ext>
              </c:extLst>
            </c:dLbl>
            <c:spPr>
              <a:noFill/>
              <a:ln w="2535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Spring RRT 2024 Meeting</c:v>
                </c:pt>
                <c:pt idx="1">
                  <c:v>Summer RRT 2024 Meeting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C-415F-B8FE-2EF67402F3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Hazmat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491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5.6689342403628117E-3"/>
                  <c:y val="-3.00114130069918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D1-427E-B009-586858C9EE0A}"/>
                </c:ext>
              </c:extLst>
            </c:dLbl>
            <c:dLbl>
              <c:idx val="1"/>
              <c:layout>
                <c:manualLayout>
                  <c:x val="2.2675736961449582E-3"/>
                  <c:y val="-2.256322709965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BD-4379-8271-B99931D8482E}"/>
                </c:ext>
              </c:extLst>
            </c:dLbl>
            <c:spPr>
              <a:noFill/>
              <a:ln w="2535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Spring RRT 2024 Meeting</c:v>
                </c:pt>
                <c:pt idx="1">
                  <c:v>Summer RRT 2024 Meeting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EC-415F-B8FE-2EF67402F3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3419248"/>
        <c:axId val="1"/>
      </c:barChart>
      <c:catAx>
        <c:axId val="15341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8981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98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491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53419248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98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491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0.2308</cdr:x>
      <cdr:y>0</cdr:y>
    </cdr:from>
    <cdr:to>
      <cdr:x>0.87988</cdr:x>
      <cdr:y>0.62266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37304412-7BBB-B116-834C-F30F87F99986}"/>
            </a:ext>
          </a:extLst>
        </cdr:cNvPr>
        <cdr:cNvGrpSpPr/>
      </cdr:nvGrpSpPr>
      <cdr:grpSpPr>
        <a:xfrm xmlns:a="http://schemas.openxmlformats.org/drawingml/2006/main">
          <a:off x="2443678" y="0"/>
          <a:ext cx="6872269" cy="2940476"/>
          <a:chOff x="2570277" y="1967230"/>
          <a:chExt cx="6792595" cy="3246120"/>
        </a:xfrm>
      </cdr:grpSpPr>
      <cdr:pic>
        <cdr:nvPicPr>
          <cdr:cNvPr id="2" name="Picture 1" descr="A screenshot of a computer&#10;&#10;Description automatically generated">
            <a:extLst xmlns:a="http://schemas.openxmlformats.org/drawingml/2006/main">
              <a:ext uri="{FF2B5EF4-FFF2-40B4-BE49-F238E27FC236}">
                <a16:creationId xmlns:a16="http://schemas.microsoft.com/office/drawing/2014/main" id="{8A185C44-4E32-3A78-3542-5234FE050BF0}"/>
              </a:ext>
            </a:extLst>
          </cdr:cNvPr>
          <cdr:cNvPicPr>
            <a:picLocks xmlns:a="http://schemas.openxmlformats.org/drawingml/2006/main" noChangeAspect="1"/>
          </cdr:cNvPicPr>
        </cdr:nvPicPr>
        <cdr:blipFill rotWithShape="1">
          <a:blip xmlns:a="http://schemas.openxmlformats.org/drawingml/2006/main"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2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</a:extLst>
          </a:blip>
          <a:srcRect xmlns:a="http://schemas.openxmlformats.org/drawingml/2006/main" l="14645" t="20997" r="55511" b="41497"/>
          <a:stretch xmlns:a="http://schemas.openxmlformats.org/drawingml/2006/main"/>
        </cdr:blipFill>
        <cdr:spPr bwMode="auto">
          <a:xfrm xmlns:a="http://schemas.openxmlformats.org/drawingml/2006/main">
            <a:off x="2570277" y="1967230"/>
            <a:ext cx="6792595" cy="3246120"/>
          </a:xfrm>
          <a:prstGeom xmlns:a="http://schemas.openxmlformats.org/drawingml/2006/main" prst="rect">
            <a:avLst/>
          </a:prstGeom>
          <a:ln xmlns:a="http://schemas.openxmlformats.org/drawingml/2006/main">
            <a:solidFill>
              <a:srgbClr val="FFC000"/>
            </a:solidFill>
          </a:ln>
          <a:extLst xmlns:a="http://schemas.openxmlformats.org/drawingml/2006/main">
            <a:ext uri="{53640926-AAD7-44D8-BBD7-CCE9431645EC}">
              <a14:shadowObscured xmlns:a14="http://schemas.microsoft.com/office/drawing/2010/main"/>
            </a:ext>
          </a:extLst>
        </cdr:spPr>
      </cdr:pic>
      <cdr:sp macro="" textlink="">
        <cdr:nvSpPr>
          <cdr:cNvPr id="3" name="TextBox 2">
            <a:extLst xmlns:a="http://schemas.openxmlformats.org/drawingml/2006/main">
              <a:ext uri="{FF2B5EF4-FFF2-40B4-BE49-F238E27FC236}">
                <a16:creationId xmlns:a16="http://schemas.microsoft.com/office/drawing/2014/main" id="{C6244662-7BFD-BFA1-D161-CBC404357E78}"/>
              </a:ext>
            </a:extLst>
          </cdr:cNvPr>
          <cdr:cNvSpPr txBox="1"/>
        </cdr:nvSpPr>
        <cdr:spPr>
          <a:xfrm xmlns:a="http://schemas.openxmlformats.org/drawingml/2006/main">
            <a:off x="6497266" y="2113145"/>
            <a:ext cx="2758602" cy="1230210"/>
          </a:xfrm>
          <a:prstGeom xmlns:a="http://schemas.openxmlformats.org/drawingml/2006/main" prst="rect">
            <a:avLst/>
          </a:prstGeom>
          <a:ln xmlns:a="http://schemas.openxmlformats.org/drawingml/2006/main">
            <a:solidFill>
              <a:srgbClr val="FFC000"/>
            </a:solidFill>
          </a:ln>
        </cdr:spPr>
        <cdr:txBody>
          <a:bodyPr xmlns:a="http://schemas.openxmlformats.org/drawingml/2006/main" vertOverflow="clip" wrap="square" rtlCol="0" anchor="ctr"/>
          <a:lstStyle xmlns:a="http://schemas.openxmlformats.org/drawingml/2006/main"/>
          <a:p xmlns:a="http://schemas.openxmlformats.org/drawingml/2006/main">
            <a:r>
              <a:rPr lang="en-US" dirty="0">
                <a:highlight>
                  <a:srgbClr val="FFFF00"/>
                </a:highlight>
              </a:rPr>
              <a:t>To update table, right-click any number at top of bar graph. Select </a:t>
            </a:r>
            <a:r>
              <a:rPr lang="en-US" b="1" dirty="0">
                <a:highlight>
                  <a:srgbClr val="FFFF00"/>
                </a:highlight>
              </a:rPr>
              <a:t>Edit Data, </a:t>
            </a:r>
            <a:r>
              <a:rPr lang="en-US" dirty="0">
                <a:highlight>
                  <a:srgbClr val="FFFF00"/>
                </a:highlight>
              </a:rPr>
              <a:t>and click </a:t>
            </a:r>
            <a:r>
              <a:rPr lang="en-US" b="1" dirty="0">
                <a:highlight>
                  <a:srgbClr val="FFFF00"/>
                </a:highlight>
              </a:rPr>
              <a:t>Edit Data in Excel.  </a:t>
            </a:r>
            <a:r>
              <a:rPr lang="en-US" dirty="0">
                <a:highlight>
                  <a:srgbClr val="FFFF00"/>
                </a:highlight>
              </a:rPr>
              <a:t>Change numbers in spreadsheet that pops up. Delete this note when done.</a:t>
            </a:r>
            <a:endParaRPr lang="en-US" sz="1100" dirty="0">
              <a:highlight>
                <a:srgbClr val="FFFF00"/>
              </a:highlight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F6D4F-F0CE-42C4-8BE8-CD1C5959B43B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CA64D-CF15-452C-A0DE-F0236CD9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1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Mention personnel changes/organizational changes </a:t>
            </a:r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5925E-5C3D-4031-BF0E-C20C944FC4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/>
          </a:p>
          <a:p>
            <a:endParaRPr lang="en-US" altLang="en-US" baseline="0"/>
          </a:p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4E2761-F9F6-4FC7-8556-C5DB8D0DAE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Accomplishments since last RRT </a:t>
            </a:r>
            <a:r>
              <a:rPr lang="en-US" altLang="en-US" err="1"/>
              <a:t>mtg</a:t>
            </a:r>
            <a:r>
              <a:rPr lang="en-US" altLang="en-US"/>
              <a:t>;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A. TRAINING </a:t>
            </a:r>
          </a:p>
          <a:p>
            <a:r>
              <a:rPr lang="en-US" altLang="en-US"/>
              <a:t>List training that the RRT participated in or sponsored.</a:t>
            </a:r>
          </a:p>
          <a:p>
            <a:r>
              <a:rPr lang="en-US" altLang="en-US"/>
              <a:t> </a:t>
            </a:r>
          </a:p>
          <a:p>
            <a:r>
              <a:rPr lang="en-US" altLang="en-US"/>
              <a:t>B. EXERCISES/WORKSHOPS </a:t>
            </a:r>
          </a:p>
          <a:p>
            <a:r>
              <a:rPr lang="en-US" altLang="en-US"/>
              <a:t>List exercises/workshops that the RRT participated in or sponsored. </a:t>
            </a:r>
          </a:p>
          <a:p>
            <a:r>
              <a:rPr lang="en-US" altLang="en-US"/>
              <a:t> </a:t>
            </a:r>
          </a:p>
          <a:p>
            <a:r>
              <a:rPr lang="en-US" altLang="en-US"/>
              <a:t>C. FEDERAL, STATE, and LOCAL PLANNING AND COORDINATION EFFORTS </a:t>
            </a:r>
          </a:p>
          <a:p>
            <a:r>
              <a:rPr lang="en-US" altLang="en-US"/>
              <a:t>Include information on Regional Contingency Plans, Area Plans, or Sub-area Plans; and coordination of LEPC and security plans. </a:t>
            </a:r>
          </a:p>
          <a:p>
            <a:r>
              <a:rPr lang="en-US" altLang="en-US"/>
              <a:t> 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A9F3A-B217-4E35-B724-44B9A110F0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0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7" indent="-228587">
              <a:defRPr/>
            </a:pPr>
            <a:r>
              <a:rPr lang="en-US"/>
              <a:t>Projected until next RRT </a:t>
            </a:r>
            <a:r>
              <a:rPr lang="en-US" err="1"/>
              <a:t>mtg</a:t>
            </a: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A. TRAINING </a:t>
            </a:r>
          </a:p>
          <a:p>
            <a:pPr>
              <a:defRPr/>
            </a:pPr>
            <a:r>
              <a:rPr lang="en-US"/>
              <a:t>List training that the RRT participated in or sponsored.</a:t>
            </a:r>
          </a:p>
          <a:p>
            <a:pPr>
              <a:defRPr/>
            </a:pPr>
            <a:r>
              <a:rPr lang="en-US"/>
              <a:t> </a:t>
            </a:r>
          </a:p>
          <a:p>
            <a:pPr>
              <a:defRPr/>
            </a:pPr>
            <a:r>
              <a:rPr lang="en-US"/>
              <a:t>B. EXERCISES/WORKSHOPS </a:t>
            </a:r>
          </a:p>
          <a:p>
            <a:pPr>
              <a:defRPr/>
            </a:pPr>
            <a:r>
              <a:rPr lang="en-US"/>
              <a:t>List exercises/workshops that the RRT participated in or sponsored. </a:t>
            </a:r>
          </a:p>
          <a:p>
            <a:pPr>
              <a:defRPr/>
            </a:pPr>
            <a:r>
              <a:rPr lang="en-US"/>
              <a:t> </a:t>
            </a:r>
          </a:p>
          <a:p>
            <a:pPr>
              <a:defRPr/>
            </a:pPr>
            <a:r>
              <a:rPr lang="en-US"/>
              <a:t>C. FEDERAL, STATE, and LOCAL PLANNING AND COORDINATION EFFORTS </a:t>
            </a:r>
          </a:p>
          <a:p>
            <a:pPr>
              <a:defRPr/>
            </a:pPr>
            <a:r>
              <a:rPr lang="en-US"/>
              <a:t>Include information on Regional Contingency Plans, Area Plans, or Sub-area Plans; and coordination of LEPC and security plans. 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A9F3A-B217-4E35-B724-44B9A110F0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5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20C7-1388-F39B-5499-48049E67F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009AE-FBDD-22DA-446E-14135B71E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988CA-8E99-9039-78E9-03CF5D90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92B2-1B20-4B20-AA39-D6FB5B84A90E}" type="datetime1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73D6E-9CBF-8F0C-B07F-DAD9F850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D772-5237-A6CC-7351-BAF36460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DB84-7C24-46D5-A549-CD12DD4E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0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3210-E760-5B1C-927E-5824334E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CCEA1-E539-1A34-948D-591DE9966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CB2B2-CC4F-8529-3F2F-FE4967F1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6E91-6E18-4D58-A9C4-1211AFB29296}" type="datetime1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928A3-F001-4B6E-CD21-2AB5855A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B8902-E4C6-6C04-F629-15D2F36C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DB84-7C24-46D5-A549-CD12DD4EBE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ric.deselich\Desktop\RRT\epa_er_logo.gif">
            <a:extLst>
              <a:ext uri="{FF2B5EF4-FFF2-40B4-BE49-F238E27FC236}">
                <a16:creationId xmlns:a16="http://schemas.microsoft.com/office/drawing/2014/main" id="{D6456D5B-3576-CFEE-AEBE-1BF5D3C12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30" y1="21184" x2="55140" y2="65421"/>
                        <a14:foregroundMark x1="63551" y1="24922" x2="72274" y2="70717"/>
                        <a14:foregroundMark x1="33333" y1="9657" x2="9969" y2="23053"/>
                        <a14:foregroundMark x1="13396" y1="28972" x2="5296" y2="51402"/>
                        <a14:foregroundMark x1="16511" y1="12461" x2="16511" y2="12461"/>
                        <a14:foregroundMark x1="21184" y1="10903" x2="21184" y2="10903"/>
                        <a14:foregroundMark x1="40187" y1="23053" x2="66978" y2="67290"/>
                        <a14:foregroundMark x1="76947" y1="18380" x2="35826" y2="56698"/>
                        <a14:foregroundMark x1="30530" y1="35826" x2="44860" y2="65421"/>
                        <a14:foregroundMark x1="31776" y1="32399" x2="35202" y2="35826"/>
                        <a14:foregroundMark x1="33645" y1="22118" x2="42679" y2="69470"/>
                        <a14:foregroundMark x1="80374" y1="12461" x2="17445" y2="43925"/>
                        <a14:foregroundMark x1="34268" y1="6542" x2="34268" y2="6542"/>
                        <a14:foregroundMark x1="48598" y1="6231" x2="50156" y2="6854"/>
                        <a14:foregroundMark x1="64486" y1="9969" x2="64486" y2="9969"/>
                        <a14:foregroundMark x1="66978" y1="9969" x2="66978" y2="9969"/>
                        <a14:foregroundMark x1="60125" y1="10903" x2="53583" y2="11838"/>
                        <a14:foregroundMark x1="49533" y1="14330" x2="49533" y2="14330"/>
                        <a14:foregroundMark x1="46106" y1="18692" x2="43614" y2="19626"/>
                        <a14:foregroundMark x1="41745" y1="22118" x2="41745" y2="22118"/>
                        <a14:foregroundMark x1="41745" y1="22118" x2="41745" y2="22118"/>
                        <a14:foregroundMark x1="32710" y1="28349" x2="30841" y2="30218"/>
                        <a14:foregroundMark x1="29283" y1="31153" x2="29283" y2="31153"/>
                        <a14:foregroundMark x1="29283" y1="31153" x2="29283" y2="31153"/>
                        <a14:foregroundMark x1="28349" y1="45171" x2="30841" y2="50779"/>
                        <a14:foregroundMark x1="30841" y1="51402" x2="31464" y2="56386"/>
                        <a14:foregroundMark x1="31776" y1="57321" x2="32399" y2="58567"/>
                        <a14:foregroundMark x1="13084" y1="72274" x2="13084" y2="72274"/>
                        <a14:foregroundMark x1="11215" y1="72274" x2="6854" y2="40810"/>
                        <a14:foregroundMark x1="3427" y1="51090" x2="14642" y2="82243"/>
                        <a14:foregroundMark x1="20872" y1="84424" x2="41745" y2="96262"/>
                        <a14:foregroundMark x1="51090" y1="95950" x2="67601" y2="89408"/>
                        <a14:foregroundMark x1="78816" y1="87850" x2="93458" y2="68224"/>
                        <a14:foregroundMark x1="70093" y1="93458" x2="70093" y2="93458"/>
                        <a14:foregroundMark x1="74766" y1="91277" x2="74766" y2="91277"/>
                        <a14:foregroundMark x1="49533" y1="94704" x2="49533" y2="94704"/>
                        <a14:foregroundMark x1="44237" y1="94081" x2="44237" y2="94081"/>
                        <a14:foregroundMark x1="81620" y1="38318" x2="26480" y2="33022"/>
                        <a14:foregroundMark x1="41121" y1="5607" x2="86604" y2="29283"/>
                        <a14:foregroundMark x1="86916" y1="26168" x2="91900" y2="61371"/>
                        <a14:foregroundMark x1="95639" y1="46417" x2="95639" y2="46417"/>
                        <a14:foregroundMark x1="95639" y1="46417" x2="95639" y2="46417"/>
                        <a14:foregroundMark x1="94393" y1="56386" x2="94393" y2="57321"/>
                        <a14:foregroundMark x1="93769" y1="60436" x2="93146" y2="61371"/>
                        <a14:foregroundMark x1="90031" y1="59190" x2="80685" y2="46417"/>
                        <a14:foregroundMark x1="84735" y1="23676" x2="55452" y2="2804"/>
                        <a14:foregroundMark x1="49844" y1="6542" x2="32087" y2="6542"/>
                        <a14:foregroundMark x1="49533" y1="53271" x2="49533" y2="54206"/>
                        <a14:foregroundMark x1="93769" y1="63551" x2="93769" y2="63551"/>
                        <a14:foregroundMark x1="20249" y1="33956" x2="20249" y2="33956"/>
                        <a14:foregroundMark x1="21807" y1="25234" x2="24922" y2="23676"/>
                        <a14:foregroundMark x1="33022" y1="21495" x2="35514" y2="21495"/>
                        <a14:foregroundMark x1="35826" y1="21184" x2="36760" y2="20872"/>
                        <a14:foregroundMark x1="41433" y1="19315" x2="41433" y2="19315"/>
                        <a14:foregroundMark x1="41745" y1="19003" x2="43925" y2="18692"/>
                        <a14:foregroundMark x1="44548" y1="18692" x2="53271" y2="19938"/>
                        <a14:foregroundMark x1="53271" y1="19938" x2="53271" y2="19938"/>
                        <a14:foregroundMark x1="41121" y1="19003" x2="70405" y2="44237"/>
                        <a14:foregroundMark x1="44237" y1="13707" x2="18692" y2="37695"/>
                        <a14:foregroundMark x1="16199" y1="39252" x2="16199" y2="39252"/>
                        <a14:foregroundMark x1="16199" y1="39252" x2="16199" y2="39252"/>
                        <a14:foregroundMark x1="16511" y1="40498" x2="16511" y2="40498"/>
                        <a14:foregroundMark x1="16822" y1="42368" x2="16822" y2="42368"/>
                        <a14:foregroundMark x1="16822" y1="43925" x2="16822" y2="43925"/>
                        <a14:foregroundMark x1="16822" y1="43925" x2="16822" y2="43925"/>
                        <a14:foregroundMark x1="17445" y1="37072" x2="17445" y2="37072"/>
                        <a14:foregroundMark x1="17757" y1="32710" x2="17757" y2="32710"/>
                        <a14:foregroundMark x1="21184" y1="28660" x2="26168" y2="23988"/>
                        <a14:foregroundMark x1="26168" y1="23988" x2="26168" y2="23988"/>
                        <a14:foregroundMark x1="37383" y1="13707" x2="37383" y2="13707"/>
                        <a14:foregroundMark x1="41433" y1="13084" x2="19003" y2="35514"/>
                        <a14:foregroundMark x1="13084" y1="43302" x2="73520" y2="44237"/>
                        <a14:foregroundMark x1="78193" y1="33645" x2="81308" y2="44548"/>
                        <a14:foregroundMark x1="78816" y1="28972" x2="58567" y2="41433"/>
                        <a14:foregroundMark x1="57632" y1="42056" x2="57944" y2="40810"/>
                        <a14:foregroundMark x1="59813" y1="34268" x2="59813" y2="34268"/>
                        <a14:foregroundMark x1="59813" y1="33956" x2="59813" y2="33956"/>
                        <a14:foregroundMark x1="56698" y1="33022" x2="56698" y2="33022"/>
                        <a14:foregroundMark x1="48910" y1="39564" x2="48910" y2="39564"/>
                        <a14:foregroundMark x1="48910" y1="39564" x2="48910" y2="39564"/>
                        <a14:foregroundMark x1="48910" y1="39564" x2="48910" y2="39564"/>
                        <a14:foregroundMark x1="49533" y1="38318" x2="49533" y2="38318"/>
                        <a14:foregroundMark x1="50156" y1="37695" x2="50156" y2="37695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3333"/>
                        <a14:foregroundMark x1="47352" y1="30530" x2="47352" y2="30530"/>
                        <a14:foregroundMark x1="46417" y1="24922" x2="46417" y2="24922"/>
                        <a14:foregroundMark x1="35514" y1="16822" x2="32399" y2="16199"/>
                        <a14:foregroundMark x1="29907" y1="16199" x2="29907" y2="16199"/>
                        <a14:foregroundMark x1="29907" y1="16199" x2="29907" y2="16199"/>
                        <a14:foregroundMark x1="25234" y1="18380" x2="25234" y2="18380"/>
                        <a14:foregroundMark x1="24922" y1="22118" x2="24922" y2="22118"/>
                        <a14:foregroundMark x1="23676" y1="24922" x2="22430" y2="28972"/>
                        <a14:foregroundMark x1="21807" y1="29283" x2="21807" y2="29283"/>
                        <a14:foregroundMark x1="17757" y1="30530" x2="17757" y2="30530"/>
                        <a14:foregroundMark x1="17757" y1="30530" x2="17757" y2="30530"/>
                        <a14:foregroundMark x1="17445" y1="29595" x2="17445" y2="29595"/>
                        <a14:foregroundMark x1="17445" y1="29595" x2="17445" y2="31776"/>
                        <a14:foregroundMark x1="16822" y1="33645" x2="16511" y2="35826"/>
                        <a14:foregroundMark x1="17134" y1="42368" x2="16822" y2="44237"/>
                        <a14:foregroundMark x1="15576" y1="46729" x2="15576" y2="46729"/>
                        <a14:foregroundMark x1="15888" y1="47040" x2="17445" y2="47040"/>
                        <a14:foregroundMark x1="19938" y1="49221" x2="21495" y2="49221"/>
                        <a14:foregroundMark x1="23053" y1="49221" x2="26168" y2="49221"/>
                        <a14:foregroundMark x1="51713" y1="49221" x2="56386" y2="47975"/>
                        <a14:foregroundMark x1="73520" y1="47975" x2="73520" y2="47975"/>
                        <a14:foregroundMark x1="73520" y1="47975" x2="73520" y2="47975"/>
                        <a14:foregroundMark x1="95950" y1="54517" x2="96262" y2="50156"/>
                        <a14:foregroundMark x1="96262" y1="49844" x2="96262" y2="49844"/>
                        <a14:foregroundMark x1="92835" y1="61371" x2="92835" y2="62305"/>
                        <a14:foregroundMark x1="95016" y1="65732" x2="95016" y2="65732"/>
                        <a14:foregroundMark x1="54206" y1="7165" x2="54206" y2="7165"/>
                        <a14:foregroundMark x1="54206" y1="7165" x2="54206" y2="7165"/>
                        <a14:foregroundMark x1="68536" y1="10280" x2="68536" y2="10280"/>
                        <a14:foregroundMark x1="68536" y1="10280" x2="68536" y2="10280"/>
                        <a14:foregroundMark x1="64174" y1="56075" x2="64174" y2="56075"/>
                        <a14:foregroundMark x1="64798" y1="54517" x2="58879" y2="47352"/>
                        <a14:foregroundMark x1="46106" y1="37695" x2="46106" y2="37695"/>
                        <a14:foregroundMark x1="46106" y1="37695" x2="46106" y2="37695"/>
                        <a14:foregroundMark x1="45483" y1="38318" x2="47352" y2="39252"/>
                        <a14:foregroundMark x1="47975" y1="39875" x2="49844" y2="39875"/>
                        <a14:foregroundMark x1="66355" y1="42368" x2="72897" y2="41433"/>
                        <a14:foregroundMark x1="82866" y1="39875" x2="84735" y2="38629"/>
                        <a14:foregroundMark x1="84735" y1="38006" x2="84112" y2="35514"/>
                        <a14:foregroundMark x1="81620" y1="33645" x2="76636" y2="31153"/>
                        <a14:foregroundMark x1="65421" y1="24922" x2="49221" y2="21184"/>
                        <a14:foregroundMark x1="46729" y1="19938" x2="45483" y2="19938"/>
                        <a14:foregroundMark x1="43925" y1="19938" x2="27414" y2="34891"/>
                        <a14:foregroundMark x1="21495" y1="48287" x2="26791" y2="58567"/>
                        <a14:foregroundMark x1="29595" y1="62928" x2="34579" y2="67290"/>
                        <a14:foregroundMark x1="35202" y1="68536" x2="36137" y2="68536"/>
                        <a14:foregroundMark x1="49533" y1="69470" x2="51090" y2="69159"/>
                        <a14:foregroundMark x1="56075" y1="66355" x2="56075" y2="66355"/>
                        <a14:foregroundMark x1="56075" y1="65732" x2="56075" y2="65732"/>
                        <a14:foregroundMark x1="57009" y1="62928" x2="57632" y2="57009"/>
                        <a14:foregroundMark x1="58567" y1="53894" x2="58879" y2="52648"/>
                        <a14:foregroundMark x1="59190" y1="52336" x2="58567" y2="48910"/>
                        <a14:foregroundMark x1="58567" y1="48910" x2="58567" y2="47352"/>
                        <a14:foregroundMark x1="56698" y1="47352" x2="51713" y2="49221"/>
                        <a14:foregroundMark x1="40187" y1="70093" x2="40187" y2="71028"/>
                        <a14:foregroundMark x1="32399" y1="86604" x2="32399" y2="86604"/>
                        <a14:foregroundMark x1="31464" y1="81308" x2="31464" y2="79751"/>
                        <a14:foregroundMark x1="31464" y1="77882" x2="56698" y2="72897"/>
                        <a14:foregroundMark x1="56698" y1="72897" x2="58255" y2="71963"/>
                        <a14:foregroundMark x1="64486" y1="71963" x2="57009" y2="79751"/>
                        <a14:foregroundMark x1="57009" y1="79751" x2="55763" y2="80062"/>
                        <a14:foregroundMark x1="52025" y1="84112" x2="52025" y2="84112"/>
                        <a14:foregroundMark x1="51713" y1="83178" x2="51713" y2="83178"/>
                        <a14:foregroundMark x1="51090" y1="81931" x2="50467" y2="79439"/>
                        <a14:foregroundMark x1="48910" y1="74455" x2="48910" y2="66044"/>
                        <a14:foregroundMark x1="47352" y1="51713" x2="47352" y2="50779"/>
                        <a14:foregroundMark x1="40187" y1="44860" x2="37072" y2="41433"/>
                        <a14:foregroundMark x1="32710" y1="41121" x2="31153" y2="39564"/>
                        <a14:foregroundMark x1="22741" y1="33022" x2="22741" y2="33022"/>
                        <a14:foregroundMark x1="22741" y1="33022" x2="22741" y2="33022"/>
                        <a14:foregroundMark x1="20872" y1="35514" x2="22741" y2="41121"/>
                        <a14:foregroundMark x1="27414" y1="44237" x2="27414" y2="44237"/>
                        <a14:foregroundMark x1="29283" y1="44237" x2="34891" y2="43925"/>
                        <a14:foregroundMark x1="41745" y1="43925" x2="55452" y2="38006"/>
                        <a14:foregroundMark x1="57632" y1="36760" x2="60125" y2="33645"/>
                        <a14:foregroundMark x1="62617" y1="29595" x2="62617" y2="29595"/>
                        <a14:foregroundMark x1="63863" y1="26791" x2="63863" y2="24922"/>
                        <a14:foregroundMark x1="63863" y1="24922" x2="63863" y2="24922"/>
                        <a14:foregroundMark x1="65421" y1="27414" x2="65421" y2="29907"/>
                        <a14:foregroundMark x1="65421" y1="30530" x2="66978" y2="32399"/>
                        <a14:foregroundMark x1="72274" y1="33645" x2="72274" y2="33645"/>
                        <a14:foregroundMark x1="72586" y1="34891" x2="72586" y2="34891"/>
                        <a14:foregroundMark x1="72586" y1="35514" x2="65421" y2="36137"/>
                        <a14:foregroundMark x1="56075" y1="34891" x2="52960" y2="33956"/>
                        <a14:foregroundMark x1="51402" y1="32399" x2="51402" y2="32399"/>
                        <a14:foregroundMark x1="52648" y1="25234" x2="52960" y2="24299"/>
                        <a14:foregroundMark x1="59813" y1="47664" x2="60748" y2="52336"/>
                        <a14:foregroundMark x1="60748" y1="54206" x2="62305" y2="57944"/>
                        <a14:foregroundMark x1="44860" y1="68847" x2="43614" y2="70093"/>
                        <a14:foregroundMark x1="40498" y1="71028" x2="38006" y2="71028"/>
                        <a14:foregroundMark x1="27726" y1="66044" x2="27726" y2="60436"/>
                        <a14:foregroundMark x1="24611" y1="43302" x2="25545" y2="40498"/>
                        <a14:foregroundMark x1="28349" y1="37695" x2="33956" y2="33645"/>
                        <a14:foregroundMark x1="38941" y1="31776" x2="47352" y2="26791"/>
                        <a14:foregroundMark x1="47352" y1="26791" x2="47352" y2="26791"/>
                        <a14:backgroundMark x1="6542" y1="9034" x2="6542" y2="9034"/>
                        <a14:backgroundMark x1="14330" y1="7788" x2="14330" y2="7788"/>
                        <a14:backgroundMark x1="19315" y1="5607" x2="19315" y2="5607"/>
                        <a14:backgroundMark x1="8100" y1="4050" x2="8100" y2="4050"/>
                        <a14:backgroundMark x1="4984" y1="4361" x2="4984" y2="4361"/>
                        <a14:backgroundMark x1="4984" y1="4361" x2="4984" y2="4361"/>
                        <a14:backgroundMark x1="5607" y1="14642" x2="5607" y2="14642"/>
                        <a14:backgroundMark x1="5607" y1="14642" x2="4984" y2="21495"/>
                        <a14:backgroundMark x1="4673" y1="21807" x2="4673" y2="21807"/>
                        <a14:backgroundMark x1="9346" y1="12461" x2="9346" y2="12461"/>
                        <a14:backgroundMark x1="9346" y1="12461" x2="9346" y2="12461"/>
                        <a14:backgroundMark x1="9657" y1="5919" x2="9657" y2="5919"/>
                        <a14:backgroundMark x1="22118" y1="4673" x2="23053" y2="4673"/>
                        <a14:backgroundMark x1="28972" y1="2804" x2="28972" y2="2804"/>
                        <a14:backgroundMark x1="13396" y1="1558" x2="13396" y2="1558"/>
                        <a14:backgroundMark x1="16199" y1="3427" x2="16199" y2="3427"/>
                        <a14:backgroundMark x1="16511" y1="4361" x2="16511" y2="4361"/>
                        <a14:backgroundMark x1="12461" y1="11215" x2="12461" y2="11215"/>
                        <a14:backgroundMark x1="12461" y1="11215" x2="12461" y2="11215"/>
                        <a14:backgroundMark x1="3738" y1="23053" x2="3738" y2="23053"/>
                        <a14:backgroundMark x1="2804" y1="29283" x2="2804" y2="29283"/>
                        <a14:backgroundMark x1="2492" y1="15576" x2="2492" y2="15576"/>
                        <a14:backgroundMark x1="91589" y1="9034" x2="91589" y2="9034"/>
                        <a14:backgroundMark x1="91900" y1="9346" x2="91900" y2="9346"/>
                        <a14:backgroundMark x1="91900" y1="14019" x2="91900" y2="14019"/>
                        <a14:backgroundMark x1="94704" y1="15265" x2="94704" y2="15265"/>
                        <a14:backgroundMark x1="94081" y1="4673" x2="94081" y2="4673"/>
                        <a14:backgroundMark x1="87227" y1="4361" x2="87227" y2="4361"/>
                        <a14:backgroundMark x1="83178" y1="4050" x2="83178" y2="4050"/>
                        <a14:backgroundMark x1="80997" y1="4050" x2="80997" y2="4050"/>
                        <a14:backgroundMark x1="77570" y1="4673" x2="77570" y2="4673"/>
                        <a14:backgroundMark x1="72274" y1="3115" x2="72274" y2="3115"/>
                        <a14:backgroundMark x1="88785" y1="85358" x2="88785" y2="85358"/>
                        <a14:backgroundMark x1="89720" y1="88474" x2="89720" y2="88474"/>
                        <a14:backgroundMark x1="95327" y1="81308" x2="95327" y2="81308"/>
                        <a14:backgroundMark x1="97819" y1="72274" x2="97819" y2="72274"/>
                        <a14:backgroundMark x1="95639" y1="89408" x2="95639" y2="89408"/>
                        <a14:backgroundMark x1="91589" y1="94081" x2="91589" y2="94081"/>
                        <a14:backgroundMark x1="91589" y1="94081" x2="91589" y2="94081"/>
                        <a14:backgroundMark x1="97819" y1="95639" x2="97819" y2="95639"/>
                        <a14:backgroundMark x1="82243" y1="96885" x2="82243" y2="96885"/>
                        <a14:backgroundMark x1="76636" y1="95639" x2="76636" y2="95639"/>
                        <a14:backgroundMark x1="71651" y1="97196" x2="71651" y2="97196"/>
                        <a14:backgroundMark x1="10903" y1="92835" x2="10903" y2="92835"/>
                        <a14:backgroundMark x1="8100" y1="86604" x2="8100" y2="85358"/>
                        <a14:backgroundMark x1="5607" y1="79439" x2="5607" y2="79439"/>
                        <a14:backgroundMark x1="6854" y1="87850" x2="6231" y2="92212"/>
                        <a14:backgroundMark x1="4673" y1="94081" x2="4984" y2="92835"/>
                        <a14:backgroundMark x1="11215" y1="98131" x2="11215" y2="98131"/>
                        <a14:backgroundMark x1="19315" y1="96262" x2="20249" y2="96262"/>
                        <a14:backgroundMark x1="27103" y1="97196" x2="27103" y2="97196"/>
                        <a14:backgroundMark x1="2181" y1="73209" x2="2181" y2="73209"/>
                        <a14:backgroundMark x1="16199" y1="88785" x2="16199" y2="88785"/>
                        <a14:backgroundMark x1="16822" y1="95016" x2="16822" y2="95016"/>
                        <a14:backgroundMark x1="9969" y1="85358" x2="11838" y2="853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6" y="59552"/>
            <a:ext cx="1168714" cy="1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7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86C2A-3C1A-5B01-EEE0-898236115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5C865-EA4A-5BD3-CD17-E6BDE2066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60C9E-6F2A-604A-6722-4D2368232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0F184-8F1D-4C21-95B2-43B137938D72}" type="datetime1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02CC4-D7AE-BD00-B285-9C3500C9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767A7-F63A-3442-8ECF-77256C5E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DB84-7C24-46D5-A549-CD12DD4EBE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ric.deselich\Desktop\RRT\epa_er_logo.gif">
            <a:extLst>
              <a:ext uri="{FF2B5EF4-FFF2-40B4-BE49-F238E27FC236}">
                <a16:creationId xmlns:a16="http://schemas.microsoft.com/office/drawing/2014/main" id="{1EA88448-7955-72C6-103C-1CA84E34D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30" y1="21184" x2="55140" y2="65421"/>
                        <a14:foregroundMark x1="63551" y1="24922" x2="72274" y2="70717"/>
                        <a14:foregroundMark x1="33333" y1="9657" x2="9969" y2="23053"/>
                        <a14:foregroundMark x1="13396" y1="28972" x2="5296" y2="51402"/>
                        <a14:foregroundMark x1="16511" y1="12461" x2="16511" y2="12461"/>
                        <a14:foregroundMark x1="21184" y1="10903" x2="21184" y2="10903"/>
                        <a14:foregroundMark x1="40187" y1="23053" x2="66978" y2="67290"/>
                        <a14:foregroundMark x1="76947" y1="18380" x2="35826" y2="56698"/>
                        <a14:foregroundMark x1="30530" y1="35826" x2="44860" y2="65421"/>
                        <a14:foregroundMark x1="31776" y1="32399" x2="35202" y2="35826"/>
                        <a14:foregroundMark x1="33645" y1="22118" x2="42679" y2="69470"/>
                        <a14:foregroundMark x1="80374" y1="12461" x2="17445" y2="43925"/>
                        <a14:foregroundMark x1="34268" y1="6542" x2="34268" y2="6542"/>
                        <a14:foregroundMark x1="48598" y1="6231" x2="50156" y2="6854"/>
                        <a14:foregroundMark x1="64486" y1="9969" x2="64486" y2="9969"/>
                        <a14:foregroundMark x1="66978" y1="9969" x2="66978" y2="9969"/>
                        <a14:foregroundMark x1="60125" y1="10903" x2="53583" y2="11838"/>
                        <a14:foregroundMark x1="49533" y1="14330" x2="49533" y2="14330"/>
                        <a14:foregroundMark x1="46106" y1="18692" x2="43614" y2="19626"/>
                        <a14:foregroundMark x1="41745" y1="22118" x2="41745" y2="22118"/>
                        <a14:foregroundMark x1="41745" y1="22118" x2="41745" y2="22118"/>
                        <a14:foregroundMark x1="32710" y1="28349" x2="30841" y2="30218"/>
                        <a14:foregroundMark x1="29283" y1="31153" x2="29283" y2="31153"/>
                        <a14:foregroundMark x1="29283" y1="31153" x2="29283" y2="31153"/>
                        <a14:foregroundMark x1="28349" y1="45171" x2="30841" y2="50779"/>
                        <a14:foregroundMark x1="30841" y1="51402" x2="31464" y2="56386"/>
                        <a14:foregroundMark x1="31776" y1="57321" x2="32399" y2="58567"/>
                        <a14:foregroundMark x1="13084" y1="72274" x2="13084" y2="72274"/>
                        <a14:foregroundMark x1="11215" y1="72274" x2="6854" y2="40810"/>
                        <a14:foregroundMark x1="3427" y1="51090" x2="14642" y2="82243"/>
                        <a14:foregroundMark x1="20872" y1="84424" x2="41745" y2="96262"/>
                        <a14:foregroundMark x1="51090" y1="95950" x2="67601" y2="89408"/>
                        <a14:foregroundMark x1="78816" y1="87850" x2="93458" y2="68224"/>
                        <a14:foregroundMark x1="70093" y1="93458" x2="70093" y2="93458"/>
                        <a14:foregroundMark x1="74766" y1="91277" x2="74766" y2="91277"/>
                        <a14:foregroundMark x1="49533" y1="94704" x2="49533" y2="94704"/>
                        <a14:foregroundMark x1="44237" y1="94081" x2="44237" y2="94081"/>
                        <a14:foregroundMark x1="81620" y1="38318" x2="26480" y2="33022"/>
                        <a14:foregroundMark x1="41121" y1="5607" x2="86604" y2="29283"/>
                        <a14:foregroundMark x1="86916" y1="26168" x2="91900" y2="61371"/>
                        <a14:foregroundMark x1="95639" y1="46417" x2="95639" y2="46417"/>
                        <a14:foregroundMark x1="95639" y1="46417" x2="95639" y2="46417"/>
                        <a14:foregroundMark x1="94393" y1="56386" x2="94393" y2="57321"/>
                        <a14:foregroundMark x1="93769" y1="60436" x2="93146" y2="61371"/>
                        <a14:foregroundMark x1="90031" y1="59190" x2="80685" y2="46417"/>
                        <a14:foregroundMark x1="84735" y1="23676" x2="55452" y2="2804"/>
                        <a14:foregroundMark x1="49844" y1="6542" x2="32087" y2="6542"/>
                        <a14:foregroundMark x1="49533" y1="53271" x2="49533" y2="54206"/>
                        <a14:foregroundMark x1="93769" y1="63551" x2="93769" y2="63551"/>
                        <a14:foregroundMark x1="20249" y1="33956" x2="20249" y2="33956"/>
                        <a14:foregroundMark x1="21807" y1="25234" x2="24922" y2="23676"/>
                        <a14:foregroundMark x1="33022" y1="21495" x2="35514" y2="21495"/>
                        <a14:foregroundMark x1="35826" y1="21184" x2="36760" y2="20872"/>
                        <a14:foregroundMark x1="41433" y1="19315" x2="41433" y2="19315"/>
                        <a14:foregroundMark x1="41745" y1="19003" x2="43925" y2="18692"/>
                        <a14:foregroundMark x1="44548" y1="18692" x2="53271" y2="19938"/>
                        <a14:foregroundMark x1="53271" y1="19938" x2="53271" y2="19938"/>
                        <a14:foregroundMark x1="41121" y1="19003" x2="70405" y2="44237"/>
                        <a14:foregroundMark x1="44237" y1="13707" x2="18692" y2="37695"/>
                        <a14:foregroundMark x1="16199" y1="39252" x2="16199" y2="39252"/>
                        <a14:foregroundMark x1="16199" y1="39252" x2="16199" y2="39252"/>
                        <a14:foregroundMark x1="16511" y1="40498" x2="16511" y2="40498"/>
                        <a14:foregroundMark x1="16822" y1="42368" x2="16822" y2="42368"/>
                        <a14:foregroundMark x1="16822" y1="43925" x2="16822" y2="43925"/>
                        <a14:foregroundMark x1="16822" y1="43925" x2="16822" y2="43925"/>
                        <a14:foregroundMark x1="17445" y1="37072" x2="17445" y2="37072"/>
                        <a14:foregroundMark x1="17757" y1="32710" x2="17757" y2="32710"/>
                        <a14:foregroundMark x1="21184" y1="28660" x2="26168" y2="23988"/>
                        <a14:foregroundMark x1="26168" y1="23988" x2="26168" y2="23988"/>
                        <a14:foregroundMark x1="37383" y1="13707" x2="37383" y2="13707"/>
                        <a14:foregroundMark x1="41433" y1="13084" x2="19003" y2="35514"/>
                        <a14:foregroundMark x1="13084" y1="43302" x2="73520" y2="44237"/>
                        <a14:foregroundMark x1="78193" y1="33645" x2="81308" y2="44548"/>
                        <a14:foregroundMark x1="78816" y1="28972" x2="58567" y2="41433"/>
                        <a14:foregroundMark x1="57632" y1="42056" x2="57944" y2="40810"/>
                        <a14:foregroundMark x1="59813" y1="34268" x2="59813" y2="34268"/>
                        <a14:foregroundMark x1="59813" y1="33956" x2="59813" y2="33956"/>
                        <a14:foregroundMark x1="56698" y1="33022" x2="56698" y2="33022"/>
                        <a14:foregroundMark x1="48910" y1="39564" x2="48910" y2="39564"/>
                        <a14:foregroundMark x1="48910" y1="39564" x2="48910" y2="39564"/>
                        <a14:foregroundMark x1="48910" y1="39564" x2="48910" y2="39564"/>
                        <a14:foregroundMark x1="49533" y1="38318" x2="49533" y2="38318"/>
                        <a14:foregroundMark x1="50156" y1="37695" x2="50156" y2="37695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3333"/>
                        <a14:foregroundMark x1="47352" y1="30530" x2="47352" y2="30530"/>
                        <a14:foregroundMark x1="46417" y1="24922" x2="46417" y2="24922"/>
                        <a14:foregroundMark x1="35514" y1="16822" x2="32399" y2="16199"/>
                        <a14:foregroundMark x1="29907" y1="16199" x2="29907" y2="16199"/>
                        <a14:foregroundMark x1="29907" y1="16199" x2="29907" y2="16199"/>
                        <a14:foregroundMark x1="25234" y1="18380" x2="25234" y2="18380"/>
                        <a14:foregroundMark x1="24922" y1="22118" x2="24922" y2="22118"/>
                        <a14:foregroundMark x1="23676" y1="24922" x2="22430" y2="28972"/>
                        <a14:foregroundMark x1="21807" y1="29283" x2="21807" y2="29283"/>
                        <a14:foregroundMark x1="17757" y1="30530" x2="17757" y2="30530"/>
                        <a14:foregroundMark x1="17757" y1="30530" x2="17757" y2="30530"/>
                        <a14:foregroundMark x1="17445" y1="29595" x2="17445" y2="29595"/>
                        <a14:foregroundMark x1="17445" y1="29595" x2="17445" y2="31776"/>
                        <a14:foregroundMark x1="16822" y1="33645" x2="16511" y2="35826"/>
                        <a14:foregroundMark x1="17134" y1="42368" x2="16822" y2="44237"/>
                        <a14:foregroundMark x1="15576" y1="46729" x2="15576" y2="46729"/>
                        <a14:foregroundMark x1="15888" y1="47040" x2="17445" y2="47040"/>
                        <a14:foregroundMark x1="19938" y1="49221" x2="21495" y2="49221"/>
                        <a14:foregroundMark x1="23053" y1="49221" x2="26168" y2="49221"/>
                        <a14:foregroundMark x1="51713" y1="49221" x2="56386" y2="47975"/>
                        <a14:foregroundMark x1="73520" y1="47975" x2="73520" y2="47975"/>
                        <a14:foregroundMark x1="73520" y1="47975" x2="73520" y2="47975"/>
                        <a14:foregroundMark x1="95950" y1="54517" x2="96262" y2="50156"/>
                        <a14:foregroundMark x1="96262" y1="49844" x2="96262" y2="49844"/>
                        <a14:foregroundMark x1="92835" y1="61371" x2="92835" y2="62305"/>
                        <a14:foregroundMark x1="95016" y1="65732" x2="95016" y2="65732"/>
                        <a14:foregroundMark x1="54206" y1="7165" x2="54206" y2="7165"/>
                        <a14:foregroundMark x1="54206" y1="7165" x2="54206" y2="7165"/>
                        <a14:foregroundMark x1="68536" y1="10280" x2="68536" y2="10280"/>
                        <a14:foregroundMark x1="68536" y1="10280" x2="68536" y2="10280"/>
                        <a14:foregroundMark x1="64174" y1="56075" x2="64174" y2="56075"/>
                        <a14:foregroundMark x1="64798" y1="54517" x2="58879" y2="47352"/>
                        <a14:foregroundMark x1="46106" y1="37695" x2="46106" y2="37695"/>
                        <a14:foregroundMark x1="46106" y1="37695" x2="46106" y2="37695"/>
                        <a14:foregroundMark x1="45483" y1="38318" x2="47352" y2="39252"/>
                        <a14:foregroundMark x1="47975" y1="39875" x2="49844" y2="39875"/>
                        <a14:foregroundMark x1="66355" y1="42368" x2="72897" y2="41433"/>
                        <a14:foregroundMark x1="82866" y1="39875" x2="84735" y2="38629"/>
                        <a14:foregroundMark x1="84735" y1="38006" x2="84112" y2="35514"/>
                        <a14:foregroundMark x1="81620" y1="33645" x2="76636" y2="31153"/>
                        <a14:foregroundMark x1="65421" y1="24922" x2="49221" y2="21184"/>
                        <a14:foregroundMark x1="46729" y1="19938" x2="45483" y2="19938"/>
                        <a14:foregroundMark x1="43925" y1="19938" x2="27414" y2="34891"/>
                        <a14:foregroundMark x1="21495" y1="48287" x2="26791" y2="58567"/>
                        <a14:foregroundMark x1="29595" y1="62928" x2="34579" y2="67290"/>
                        <a14:foregroundMark x1="35202" y1="68536" x2="36137" y2="68536"/>
                        <a14:foregroundMark x1="49533" y1="69470" x2="51090" y2="69159"/>
                        <a14:foregroundMark x1="56075" y1="66355" x2="56075" y2="66355"/>
                        <a14:foregroundMark x1="56075" y1="65732" x2="56075" y2="65732"/>
                        <a14:foregroundMark x1="57009" y1="62928" x2="57632" y2="57009"/>
                        <a14:foregroundMark x1="58567" y1="53894" x2="58879" y2="52648"/>
                        <a14:foregroundMark x1="59190" y1="52336" x2="58567" y2="48910"/>
                        <a14:foregroundMark x1="58567" y1="48910" x2="58567" y2="47352"/>
                        <a14:foregroundMark x1="56698" y1="47352" x2="51713" y2="49221"/>
                        <a14:foregroundMark x1="40187" y1="70093" x2="40187" y2="71028"/>
                        <a14:foregroundMark x1="32399" y1="86604" x2="32399" y2="86604"/>
                        <a14:foregroundMark x1="31464" y1="81308" x2="31464" y2="79751"/>
                        <a14:foregroundMark x1="31464" y1="77882" x2="56698" y2="72897"/>
                        <a14:foregroundMark x1="56698" y1="72897" x2="58255" y2="71963"/>
                        <a14:foregroundMark x1="64486" y1="71963" x2="57009" y2="79751"/>
                        <a14:foregroundMark x1="57009" y1="79751" x2="55763" y2="80062"/>
                        <a14:foregroundMark x1="52025" y1="84112" x2="52025" y2="84112"/>
                        <a14:foregroundMark x1="51713" y1="83178" x2="51713" y2="83178"/>
                        <a14:foregroundMark x1="51090" y1="81931" x2="50467" y2="79439"/>
                        <a14:foregroundMark x1="48910" y1="74455" x2="48910" y2="66044"/>
                        <a14:foregroundMark x1="47352" y1="51713" x2="47352" y2="50779"/>
                        <a14:foregroundMark x1="40187" y1="44860" x2="37072" y2="41433"/>
                        <a14:foregroundMark x1="32710" y1="41121" x2="31153" y2="39564"/>
                        <a14:foregroundMark x1="22741" y1="33022" x2="22741" y2="33022"/>
                        <a14:foregroundMark x1="22741" y1="33022" x2="22741" y2="33022"/>
                        <a14:foregroundMark x1="20872" y1="35514" x2="22741" y2="41121"/>
                        <a14:foregroundMark x1="27414" y1="44237" x2="27414" y2="44237"/>
                        <a14:foregroundMark x1="29283" y1="44237" x2="34891" y2="43925"/>
                        <a14:foregroundMark x1="41745" y1="43925" x2="55452" y2="38006"/>
                        <a14:foregroundMark x1="57632" y1="36760" x2="60125" y2="33645"/>
                        <a14:foregroundMark x1="62617" y1="29595" x2="62617" y2="29595"/>
                        <a14:foregroundMark x1="63863" y1="26791" x2="63863" y2="24922"/>
                        <a14:foregroundMark x1="63863" y1="24922" x2="63863" y2="24922"/>
                        <a14:foregroundMark x1="65421" y1="27414" x2="65421" y2="29907"/>
                        <a14:foregroundMark x1="65421" y1="30530" x2="66978" y2="32399"/>
                        <a14:foregroundMark x1="72274" y1="33645" x2="72274" y2="33645"/>
                        <a14:foregroundMark x1="72586" y1="34891" x2="72586" y2="34891"/>
                        <a14:foregroundMark x1="72586" y1="35514" x2="65421" y2="36137"/>
                        <a14:foregroundMark x1="56075" y1="34891" x2="52960" y2="33956"/>
                        <a14:foregroundMark x1="51402" y1="32399" x2="51402" y2="32399"/>
                        <a14:foregroundMark x1="52648" y1="25234" x2="52960" y2="24299"/>
                        <a14:foregroundMark x1="59813" y1="47664" x2="60748" y2="52336"/>
                        <a14:foregroundMark x1="60748" y1="54206" x2="62305" y2="57944"/>
                        <a14:foregroundMark x1="44860" y1="68847" x2="43614" y2="70093"/>
                        <a14:foregroundMark x1="40498" y1="71028" x2="38006" y2="71028"/>
                        <a14:foregroundMark x1="27726" y1="66044" x2="27726" y2="60436"/>
                        <a14:foregroundMark x1="24611" y1="43302" x2="25545" y2="40498"/>
                        <a14:foregroundMark x1="28349" y1="37695" x2="33956" y2="33645"/>
                        <a14:foregroundMark x1="38941" y1="31776" x2="47352" y2="26791"/>
                        <a14:foregroundMark x1="47352" y1="26791" x2="47352" y2="26791"/>
                        <a14:backgroundMark x1="6542" y1="9034" x2="6542" y2="9034"/>
                        <a14:backgroundMark x1="14330" y1="7788" x2="14330" y2="7788"/>
                        <a14:backgroundMark x1="19315" y1="5607" x2="19315" y2="5607"/>
                        <a14:backgroundMark x1="8100" y1="4050" x2="8100" y2="4050"/>
                        <a14:backgroundMark x1="4984" y1="4361" x2="4984" y2="4361"/>
                        <a14:backgroundMark x1="4984" y1="4361" x2="4984" y2="4361"/>
                        <a14:backgroundMark x1="5607" y1="14642" x2="5607" y2="14642"/>
                        <a14:backgroundMark x1="5607" y1="14642" x2="4984" y2="21495"/>
                        <a14:backgroundMark x1="4673" y1="21807" x2="4673" y2="21807"/>
                        <a14:backgroundMark x1="9346" y1="12461" x2="9346" y2="12461"/>
                        <a14:backgroundMark x1="9346" y1="12461" x2="9346" y2="12461"/>
                        <a14:backgroundMark x1="9657" y1="5919" x2="9657" y2="5919"/>
                        <a14:backgroundMark x1="22118" y1="4673" x2="23053" y2="4673"/>
                        <a14:backgroundMark x1="28972" y1="2804" x2="28972" y2="2804"/>
                        <a14:backgroundMark x1="13396" y1="1558" x2="13396" y2="1558"/>
                        <a14:backgroundMark x1="16199" y1="3427" x2="16199" y2="3427"/>
                        <a14:backgroundMark x1="16511" y1="4361" x2="16511" y2="4361"/>
                        <a14:backgroundMark x1="12461" y1="11215" x2="12461" y2="11215"/>
                        <a14:backgroundMark x1="12461" y1="11215" x2="12461" y2="11215"/>
                        <a14:backgroundMark x1="3738" y1="23053" x2="3738" y2="23053"/>
                        <a14:backgroundMark x1="2804" y1="29283" x2="2804" y2="29283"/>
                        <a14:backgroundMark x1="2492" y1="15576" x2="2492" y2="15576"/>
                        <a14:backgroundMark x1="91589" y1="9034" x2="91589" y2="9034"/>
                        <a14:backgroundMark x1="91900" y1="9346" x2="91900" y2="9346"/>
                        <a14:backgroundMark x1="91900" y1="14019" x2="91900" y2="14019"/>
                        <a14:backgroundMark x1="94704" y1="15265" x2="94704" y2="15265"/>
                        <a14:backgroundMark x1="94081" y1="4673" x2="94081" y2="4673"/>
                        <a14:backgroundMark x1="87227" y1="4361" x2="87227" y2="4361"/>
                        <a14:backgroundMark x1="83178" y1="4050" x2="83178" y2="4050"/>
                        <a14:backgroundMark x1="80997" y1="4050" x2="80997" y2="4050"/>
                        <a14:backgroundMark x1="77570" y1="4673" x2="77570" y2="4673"/>
                        <a14:backgroundMark x1="72274" y1="3115" x2="72274" y2="3115"/>
                        <a14:backgroundMark x1="88785" y1="85358" x2="88785" y2="85358"/>
                        <a14:backgroundMark x1="89720" y1="88474" x2="89720" y2="88474"/>
                        <a14:backgroundMark x1="95327" y1="81308" x2="95327" y2="81308"/>
                        <a14:backgroundMark x1="97819" y1="72274" x2="97819" y2="72274"/>
                        <a14:backgroundMark x1="95639" y1="89408" x2="95639" y2="89408"/>
                        <a14:backgroundMark x1="91589" y1="94081" x2="91589" y2="94081"/>
                        <a14:backgroundMark x1="91589" y1="94081" x2="91589" y2="94081"/>
                        <a14:backgroundMark x1="97819" y1="95639" x2="97819" y2="95639"/>
                        <a14:backgroundMark x1="82243" y1="96885" x2="82243" y2="96885"/>
                        <a14:backgroundMark x1="76636" y1="95639" x2="76636" y2="95639"/>
                        <a14:backgroundMark x1="71651" y1="97196" x2="71651" y2="97196"/>
                        <a14:backgroundMark x1="10903" y1="92835" x2="10903" y2="92835"/>
                        <a14:backgroundMark x1="8100" y1="86604" x2="8100" y2="85358"/>
                        <a14:backgroundMark x1="5607" y1="79439" x2="5607" y2="79439"/>
                        <a14:backgroundMark x1="6854" y1="87850" x2="6231" y2="92212"/>
                        <a14:backgroundMark x1="4673" y1="94081" x2="4984" y2="92835"/>
                        <a14:backgroundMark x1="11215" y1="98131" x2="11215" y2="98131"/>
                        <a14:backgroundMark x1="19315" y1="96262" x2="20249" y2="96262"/>
                        <a14:backgroundMark x1="27103" y1="97196" x2="27103" y2="97196"/>
                        <a14:backgroundMark x1="2181" y1="73209" x2="2181" y2="73209"/>
                        <a14:backgroundMark x1="16199" y1="88785" x2="16199" y2="88785"/>
                        <a14:backgroundMark x1="16822" y1="95016" x2="16822" y2="95016"/>
                        <a14:backgroundMark x1="9969" y1="85358" x2="11838" y2="853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6" y="59552"/>
            <a:ext cx="1168714" cy="1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56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B969-CCE5-B86D-29B4-E34B41806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634FF-7EA9-9FA3-EBF8-E8BC1F610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FEC5-01BB-4C2B-5D45-A10B158A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BCA4-30FC-4F9E-8C50-A1BDFAB1A5FE}" type="datetime1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8A1A0-D75A-F936-615A-98549924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FC030-A79B-55FD-8986-8172BB94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B6D-07B6-4011-884B-D38EE94E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91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456EE-6A6C-BD96-3119-67DCFF87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A6E46-6407-72D1-9EA5-148AA15A5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95D8-6905-54B7-CE6E-C6040A1F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8ED6-9A60-4DC6-828A-68D80025AA81}" type="datetime1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CBD5-F4CE-1DB2-3FEE-8E9E1769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E9711-3FEE-991F-096B-9546415D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B6D-07B6-4011-884B-D38EE94E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7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BB02-39E1-55FE-2D2A-67C30F19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F7B3-8AA5-60A2-EC55-97986844A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7F0F9-6411-1F19-0A2D-A9C1F961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4CD7-BF67-4E46-BAFB-EA8F91F93B61}" type="datetime1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1B3A0-1658-E48C-87E9-BA131872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5B45D-D026-B145-D47F-96936B1D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B6D-07B6-4011-884B-D38EE94E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0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F7AB-A1BF-CE87-7A59-7EE48E65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3183F-8DE6-3D69-A7D3-85547EA62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00CFF-3FBB-DA32-BD6A-120FD79FA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173A2-D4F7-C5A6-78DC-3E21F297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4416-01B3-4B18-B12A-0300125B1693}" type="datetime1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53279-C59B-A7E0-0D33-2BFFFF04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1D2B6-8D3D-741F-2D0B-3A3592A6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B6D-07B6-4011-884B-D38EE94E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F04B-0698-E50B-1C98-1F37748D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3505-2053-DE91-1B8E-B265562A4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DC8DF-78F3-3601-D52B-2413676F0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EC5D7-8CEB-AF4E-2649-B0E8BD8D7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F9F59-687E-549E-F7E6-61371BC82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FB05A-6D41-7CAC-6DC1-BD413265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C8E8-3FF5-4453-A5A6-9A6240A5260F}" type="datetime1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D28E0-0411-EBF4-AE4B-BA7064EF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E0ABCA-3042-8BD4-4880-2AC15D60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B6D-07B6-4011-884B-D38EE94E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78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618A3-695E-1CBA-4AC1-0D0EC576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3D9D8-24DB-07E5-6FDB-31D0BC29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06D8-8230-498B-AF2B-94D71C3AFDF0}" type="datetime1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93A2F-6AFB-249C-0D04-27D6B647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F029C-E532-FBE2-5EE1-67237ECF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B6D-07B6-4011-884B-D38EE94E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2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CCC40-D94D-1EA2-88A6-A28CD883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16DE-C43B-45A0-B901-A8B37B1B2C67}" type="datetime1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6097D-105B-7840-8091-A34D9047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13A87-88B7-BEFD-F904-B9DF76C9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B6D-07B6-4011-884B-D38EE94E9DB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eric.deselich\Desktop\RRT\epa_er_logo.gif">
            <a:extLst>
              <a:ext uri="{FF2B5EF4-FFF2-40B4-BE49-F238E27FC236}">
                <a16:creationId xmlns:a16="http://schemas.microsoft.com/office/drawing/2014/main" id="{30F302E5-5DF3-A197-ECC4-8AA5A995A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30" y1="21184" x2="55140" y2="65421"/>
                        <a14:foregroundMark x1="63551" y1="24922" x2="72274" y2="70717"/>
                        <a14:foregroundMark x1="33333" y1="9657" x2="9969" y2="23053"/>
                        <a14:foregroundMark x1="13396" y1="28972" x2="5296" y2="51402"/>
                        <a14:foregroundMark x1="16511" y1="12461" x2="16511" y2="12461"/>
                        <a14:foregroundMark x1="21184" y1="10903" x2="21184" y2="10903"/>
                        <a14:foregroundMark x1="40187" y1="23053" x2="66978" y2="67290"/>
                        <a14:foregroundMark x1="76947" y1="18380" x2="35826" y2="56698"/>
                        <a14:foregroundMark x1="30530" y1="35826" x2="44860" y2="65421"/>
                        <a14:foregroundMark x1="31776" y1="32399" x2="35202" y2="35826"/>
                        <a14:foregroundMark x1="33645" y1="22118" x2="42679" y2="69470"/>
                        <a14:foregroundMark x1="80374" y1="12461" x2="17445" y2="43925"/>
                        <a14:foregroundMark x1="34268" y1="6542" x2="34268" y2="6542"/>
                        <a14:foregroundMark x1="48598" y1="6231" x2="50156" y2="6854"/>
                        <a14:foregroundMark x1="64486" y1="9969" x2="64486" y2="9969"/>
                        <a14:foregroundMark x1="66978" y1="9969" x2="66978" y2="9969"/>
                        <a14:foregroundMark x1="60125" y1="10903" x2="53583" y2="11838"/>
                        <a14:foregroundMark x1="49533" y1="14330" x2="49533" y2="14330"/>
                        <a14:foregroundMark x1="46106" y1="18692" x2="43614" y2="19626"/>
                        <a14:foregroundMark x1="41745" y1="22118" x2="41745" y2="22118"/>
                        <a14:foregroundMark x1="41745" y1="22118" x2="41745" y2="22118"/>
                        <a14:foregroundMark x1="32710" y1="28349" x2="30841" y2="30218"/>
                        <a14:foregroundMark x1="29283" y1="31153" x2="29283" y2="31153"/>
                        <a14:foregroundMark x1="29283" y1="31153" x2="29283" y2="31153"/>
                        <a14:foregroundMark x1="28349" y1="45171" x2="30841" y2="50779"/>
                        <a14:foregroundMark x1="30841" y1="51402" x2="31464" y2="56386"/>
                        <a14:foregroundMark x1="31776" y1="57321" x2="32399" y2="58567"/>
                        <a14:foregroundMark x1="13084" y1="72274" x2="13084" y2="72274"/>
                        <a14:foregroundMark x1="11215" y1="72274" x2="6854" y2="40810"/>
                        <a14:foregroundMark x1="3427" y1="51090" x2="14642" y2="82243"/>
                        <a14:foregroundMark x1="20872" y1="84424" x2="41745" y2="96262"/>
                        <a14:foregroundMark x1="51090" y1="95950" x2="67601" y2="89408"/>
                        <a14:foregroundMark x1="78816" y1="87850" x2="93458" y2="68224"/>
                        <a14:foregroundMark x1="70093" y1="93458" x2="70093" y2="93458"/>
                        <a14:foregroundMark x1="74766" y1="91277" x2="74766" y2="91277"/>
                        <a14:foregroundMark x1="49533" y1="94704" x2="49533" y2="94704"/>
                        <a14:foregroundMark x1="44237" y1="94081" x2="44237" y2="94081"/>
                        <a14:foregroundMark x1="81620" y1="38318" x2="26480" y2="33022"/>
                        <a14:foregroundMark x1="41121" y1="5607" x2="86604" y2="29283"/>
                        <a14:foregroundMark x1="86916" y1="26168" x2="91900" y2="61371"/>
                        <a14:foregroundMark x1="95639" y1="46417" x2="95639" y2="46417"/>
                        <a14:foregroundMark x1="95639" y1="46417" x2="95639" y2="46417"/>
                        <a14:foregroundMark x1="94393" y1="56386" x2="94393" y2="57321"/>
                        <a14:foregroundMark x1="93769" y1="60436" x2="93146" y2="61371"/>
                        <a14:foregroundMark x1="90031" y1="59190" x2="80685" y2="46417"/>
                        <a14:foregroundMark x1="84735" y1="23676" x2="55452" y2="2804"/>
                        <a14:foregroundMark x1="49844" y1="6542" x2="32087" y2="6542"/>
                        <a14:foregroundMark x1="49533" y1="53271" x2="49533" y2="54206"/>
                        <a14:foregroundMark x1="93769" y1="63551" x2="93769" y2="63551"/>
                        <a14:foregroundMark x1="20249" y1="33956" x2="20249" y2="33956"/>
                        <a14:foregroundMark x1="21807" y1="25234" x2="24922" y2="23676"/>
                        <a14:foregroundMark x1="33022" y1="21495" x2="35514" y2="21495"/>
                        <a14:foregroundMark x1="35826" y1="21184" x2="36760" y2="20872"/>
                        <a14:foregroundMark x1="41433" y1="19315" x2="41433" y2="19315"/>
                        <a14:foregroundMark x1="41745" y1="19003" x2="43925" y2="18692"/>
                        <a14:foregroundMark x1="44548" y1="18692" x2="53271" y2="19938"/>
                        <a14:foregroundMark x1="53271" y1="19938" x2="53271" y2="19938"/>
                        <a14:foregroundMark x1="41121" y1="19003" x2="70405" y2="44237"/>
                        <a14:foregroundMark x1="44237" y1="13707" x2="18692" y2="37695"/>
                        <a14:foregroundMark x1="16199" y1="39252" x2="16199" y2="39252"/>
                        <a14:foregroundMark x1="16199" y1="39252" x2="16199" y2="39252"/>
                        <a14:foregroundMark x1="16511" y1="40498" x2="16511" y2="40498"/>
                        <a14:foregroundMark x1="16822" y1="42368" x2="16822" y2="42368"/>
                        <a14:foregroundMark x1="16822" y1="43925" x2="16822" y2="43925"/>
                        <a14:foregroundMark x1="16822" y1="43925" x2="16822" y2="43925"/>
                        <a14:foregroundMark x1="17445" y1="37072" x2="17445" y2="37072"/>
                        <a14:foregroundMark x1="17757" y1="32710" x2="17757" y2="32710"/>
                        <a14:foregroundMark x1="21184" y1="28660" x2="26168" y2="23988"/>
                        <a14:foregroundMark x1="26168" y1="23988" x2="26168" y2="23988"/>
                        <a14:foregroundMark x1="37383" y1="13707" x2="37383" y2="13707"/>
                        <a14:foregroundMark x1="41433" y1="13084" x2="19003" y2="35514"/>
                        <a14:foregroundMark x1="13084" y1="43302" x2="73520" y2="44237"/>
                        <a14:foregroundMark x1="78193" y1="33645" x2="81308" y2="44548"/>
                        <a14:foregroundMark x1="78816" y1="28972" x2="58567" y2="41433"/>
                        <a14:foregroundMark x1="57632" y1="42056" x2="57944" y2="40810"/>
                        <a14:foregroundMark x1="59813" y1="34268" x2="59813" y2="34268"/>
                        <a14:foregroundMark x1="59813" y1="33956" x2="59813" y2="33956"/>
                        <a14:foregroundMark x1="56698" y1="33022" x2="56698" y2="33022"/>
                        <a14:foregroundMark x1="48910" y1="39564" x2="48910" y2="39564"/>
                        <a14:foregroundMark x1="48910" y1="39564" x2="48910" y2="39564"/>
                        <a14:foregroundMark x1="48910" y1="39564" x2="48910" y2="39564"/>
                        <a14:foregroundMark x1="49533" y1="38318" x2="49533" y2="38318"/>
                        <a14:foregroundMark x1="50156" y1="37695" x2="50156" y2="37695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3333"/>
                        <a14:foregroundMark x1="47352" y1="30530" x2="47352" y2="30530"/>
                        <a14:foregroundMark x1="46417" y1="24922" x2="46417" y2="24922"/>
                        <a14:foregroundMark x1="35514" y1="16822" x2="32399" y2="16199"/>
                        <a14:foregroundMark x1="29907" y1="16199" x2="29907" y2="16199"/>
                        <a14:foregroundMark x1="29907" y1="16199" x2="29907" y2="16199"/>
                        <a14:foregroundMark x1="25234" y1="18380" x2="25234" y2="18380"/>
                        <a14:foregroundMark x1="24922" y1="22118" x2="24922" y2="22118"/>
                        <a14:foregroundMark x1="23676" y1="24922" x2="22430" y2="28972"/>
                        <a14:foregroundMark x1="21807" y1="29283" x2="21807" y2="29283"/>
                        <a14:foregroundMark x1="17757" y1="30530" x2="17757" y2="30530"/>
                        <a14:foregroundMark x1="17757" y1="30530" x2="17757" y2="30530"/>
                        <a14:foregroundMark x1="17445" y1="29595" x2="17445" y2="29595"/>
                        <a14:foregroundMark x1="17445" y1="29595" x2="17445" y2="31776"/>
                        <a14:foregroundMark x1="16822" y1="33645" x2="16511" y2="35826"/>
                        <a14:foregroundMark x1="17134" y1="42368" x2="16822" y2="44237"/>
                        <a14:foregroundMark x1="15576" y1="46729" x2="15576" y2="46729"/>
                        <a14:foregroundMark x1="15888" y1="47040" x2="17445" y2="47040"/>
                        <a14:foregroundMark x1="19938" y1="49221" x2="21495" y2="49221"/>
                        <a14:foregroundMark x1="23053" y1="49221" x2="26168" y2="49221"/>
                        <a14:foregroundMark x1="51713" y1="49221" x2="56386" y2="47975"/>
                        <a14:foregroundMark x1="73520" y1="47975" x2="73520" y2="47975"/>
                        <a14:foregroundMark x1="73520" y1="47975" x2="73520" y2="47975"/>
                        <a14:foregroundMark x1="95950" y1="54517" x2="96262" y2="50156"/>
                        <a14:foregroundMark x1="96262" y1="49844" x2="96262" y2="49844"/>
                        <a14:foregroundMark x1="92835" y1="61371" x2="92835" y2="62305"/>
                        <a14:foregroundMark x1="95016" y1="65732" x2="95016" y2="65732"/>
                        <a14:foregroundMark x1="54206" y1="7165" x2="54206" y2="7165"/>
                        <a14:foregroundMark x1="54206" y1="7165" x2="54206" y2="7165"/>
                        <a14:foregroundMark x1="68536" y1="10280" x2="68536" y2="10280"/>
                        <a14:foregroundMark x1="68536" y1="10280" x2="68536" y2="10280"/>
                        <a14:foregroundMark x1="64174" y1="56075" x2="64174" y2="56075"/>
                        <a14:foregroundMark x1="64798" y1="54517" x2="58879" y2="47352"/>
                        <a14:foregroundMark x1="46106" y1="37695" x2="46106" y2="37695"/>
                        <a14:foregroundMark x1="46106" y1="37695" x2="46106" y2="37695"/>
                        <a14:foregroundMark x1="45483" y1="38318" x2="47352" y2="39252"/>
                        <a14:foregroundMark x1="47975" y1="39875" x2="49844" y2="39875"/>
                        <a14:foregroundMark x1="66355" y1="42368" x2="72897" y2="41433"/>
                        <a14:foregroundMark x1="82866" y1="39875" x2="84735" y2="38629"/>
                        <a14:foregroundMark x1="84735" y1="38006" x2="84112" y2="35514"/>
                        <a14:foregroundMark x1="81620" y1="33645" x2="76636" y2="31153"/>
                        <a14:foregroundMark x1="65421" y1="24922" x2="49221" y2="21184"/>
                        <a14:foregroundMark x1="46729" y1="19938" x2="45483" y2="19938"/>
                        <a14:foregroundMark x1="43925" y1="19938" x2="27414" y2="34891"/>
                        <a14:foregroundMark x1="21495" y1="48287" x2="26791" y2="58567"/>
                        <a14:foregroundMark x1="29595" y1="62928" x2="34579" y2="67290"/>
                        <a14:foregroundMark x1="35202" y1="68536" x2="36137" y2="68536"/>
                        <a14:foregroundMark x1="49533" y1="69470" x2="51090" y2="69159"/>
                        <a14:foregroundMark x1="56075" y1="66355" x2="56075" y2="66355"/>
                        <a14:foregroundMark x1="56075" y1="65732" x2="56075" y2="65732"/>
                        <a14:foregroundMark x1="57009" y1="62928" x2="57632" y2="57009"/>
                        <a14:foregroundMark x1="58567" y1="53894" x2="58879" y2="52648"/>
                        <a14:foregroundMark x1="59190" y1="52336" x2="58567" y2="48910"/>
                        <a14:foregroundMark x1="58567" y1="48910" x2="58567" y2="47352"/>
                        <a14:foregroundMark x1="56698" y1="47352" x2="51713" y2="49221"/>
                        <a14:foregroundMark x1="40187" y1="70093" x2="40187" y2="71028"/>
                        <a14:foregroundMark x1="32399" y1="86604" x2="32399" y2="86604"/>
                        <a14:foregroundMark x1="31464" y1="81308" x2="31464" y2="79751"/>
                        <a14:foregroundMark x1="31464" y1="77882" x2="56698" y2="72897"/>
                        <a14:foregroundMark x1="56698" y1="72897" x2="58255" y2="71963"/>
                        <a14:foregroundMark x1="64486" y1="71963" x2="57009" y2="79751"/>
                        <a14:foregroundMark x1="57009" y1="79751" x2="55763" y2="80062"/>
                        <a14:foregroundMark x1="52025" y1="84112" x2="52025" y2="84112"/>
                        <a14:foregroundMark x1="51713" y1="83178" x2="51713" y2="83178"/>
                        <a14:foregroundMark x1="51090" y1="81931" x2="50467" y2="79439"/>
                        <a14:foregroundMark x1="48910" y1="74455" x2="48910" y2="66044"/>
                        <a14:foregroundMark x1="47352" y1="51713" x2="47352" y2="50779"/>
                        <a14:foregroundMark x1="40187" y1="44860" x2="37072" y2="41433"/>
                        <a14:foregroundMark x1="32710" y1="41121" x2="31153" y2="39564"/>
                        <a14:foregroundMark x1="22741" y1="33022" x2="22741" y2="33022"/>
                        <a14:foregroundMark x1="22741" y1="33022" x2="22741" y2="33022"/>
                        <a14:foregroundMark x1="20872" y1="35514" x2="22741" y2="41121"/>
                        <a14:foregroundMark x1="27414" y1="44237" x2="27414" y2="44237"/>
                        <a14:foregroundMark x1="29283" y1="44237" x2="34891" y2="43925"/>
                        <a14:foregroundMark x1="41745" y1="43925" x2="55452" y2="38006"/>
                        <a14:foregroundMark x1="57632" y1="36760" x2="60125" y2="33645"/>
                        <a14:foregroundMark x1="62617" y1="29595" x2="62617" y2="29595"/>
                        <a14:foregroundMark x1="63863" y1="26791" x2="63863" y2="24922"/>
                        <a14:foregroundMark x1="63863" y1="24922" x2="63863" y2="24922"/>
                        <a14:foregroundMark x1="65421" y1="27414" x2="65421" y2="29907"/>
                        <a14:foregroundMark x1="65421" y1="30530" x2="66978" y2="32399"/>
                        <a14:foregroundMark x1="72274" y1="33645" x2="72274" y2="33645"/>
                        <a14:foregroundMark x1="72586" y1="34891" x2="72586" y2="34891"/>
                        <a14:foregroundMark x1="72586" y1="35514" x2="65421" y2="36137"/>
                        <a14:foregroundMark x1="56075" y1="34891" x2="52960" y2="33956"/>
                        <a14:foregroundMark x1="51402" y1="32399" x2="51402" y2="32399"/>
                        <a14:foregroundMark x1="52648" y1="25234" x2="52960" y2="24299"/>
                        <a14:foregroundMark x1="59813" y1="47664" x2="60748" y2="52336"/>
                        <a14:foregroundMark x1="60748" y1="54206" x2="62305" y2="57944"/>
                        <a14:foregroundMark x1="44860" y1="68847" x2="43614" y2="70093"/>
                        <a14:foregroundMark x1="40498" y1="71028" x2="38006" y2="71028"/>
                        <a14:foregroundMark x1="27726" y1="66044" x2="27726" y2="60436"/>
                        <a14:foregroundMark x1="24611" y1="43302" x2="25545" y2="40498"/>
                        <a14:foregroundMark x1="28349" y1="37695" x2="33956" y2="33645"/>
                        <a14:foregroundMark x1="38941" y1="31776" x2="47352" y2="26791"/>
                        <a14:foregroundMark x1="47352" y1="26791" x2="47352" y2="26791"/>
                        <a14:backgroundMark x1="6542" y1="9034" x2="6542" y2="9034"/>
                        <a14:backgroundMark x1="14330" y1="7788" x2="14330" y2="7788"/>
                        <a14:backgroundMark x1="19315" y1="5607" x2="19315" y2="5607"/>
                        <a14:backgroundMark x1="8100" y1="4050" x2="8100" y2="4050"/>
                        <a14:backgroundMark x1="4984" y1="4361" x2="4984" y2="4361"/>
                        <a14:backgroundMark x1="4984" y1="4361" x2="4984" y2="4361"/>
                        <a14:backgroundMark x1="5607" y1="14642" x2="5607" y2="14642"/>
                        <a14:backgroundMark x1="5607" y1="14642" x2="4984" y2="21495"/>
                        <a14:backgroundMark x1="4673" y1="21807" x2="4673" y2="21807"/>
                        <a14:backgroundMark x1="9346" y1="12461" x2="9346" y2="12461"/>
                        <a14:backgroundMark x1="9346" y1="12461" x2="9346" y2="12461"/>
                        <a14:backgroundMark x1="9657" y1="5919" x2="9657" y2="5919"/>
                        <a14:backgroundMark x1="22118" y1="4673" x2="23053" y2="4673"/>
                        <a14:backgroundMark x1="28972" y1="2804" x2="28972" y2="2804"/>
                        <a14:backgroundMark x1="13396" y1="1558" x2="13396" y2="1558"/>
                        <a14:backgroundMark x1="16199" y1="3427" x2="16199" y2="3427"/>
                        <a14:backgroundMark x1="16511" y1="4361" x2="16511" y2="4361"/>
                        <a14:backgroundMark x1="12461" y1="11215" x2="12461" y2="11215"/>
                        <a14:backgroundMark x1="12461" y1="11215" x2="12461" y2="11215"/>
                        <a14:backgroundMark x1="3738" y1="23053" x2="3738" y2="23053"/>
                        <a14:backgroundMark x1="2804" y1="29283" x2="2804" y2="29283"/>
                        <a14:backgroundMark x1="2492" y1="15576" x2="2492" y2="15576"/>
                        <a14:backgroundMark x1="91589" y1="9034" x2="91589" y2="9034"/>
                        <a14:backgroundMark x1="91900" y1="9346" x2="91900" y2="9346"/>
                        <a14:backgroundMark x1="91900" y1="14019" x2="91900" y2="14019"/>
                        <a14:backgroundMark x1="94704" y1="15265" x2="94704" y2="15265"/>
                        <a14:backgroundMark x1="94081" y1="4673" x2="94081" y2="4673"/>
                        <a14:backgroundMark x1="87227" y1="4361" x2="87227" y2="4361"/>
                        <a14:backgroundMark x1="83178" y1="4050" x2="83178" y2="4050"/>
                        <a14:backgroundMark x1="80997" y1="4050" x2="80997" y2="4050"/>
                        <a14:backgroundMark x1="77570" y1="4673" x2="77570" y2="4673"/>
                        <a14:backgroundMark x1="72274" y1="3115" x2="72274" y2="3115"/>
                        <a14:backgroundMark x1="88785" y1="85358" x2="88785" y2="85358"/>
                        <a14:backgroundMark x1="89720" y1="88474" x2="89720" y2="88474"/>
                        <a14:backgroundMark x1="95327" y1="81308" x2="95327" y2="81308"/>
                        <a14:backgroundMark x1="97819" y1="72274" x2="97819" y2="72274"/>
                        <a14:backgroundMark x1="95639" y1="89408" x2="95639" y2="89408"/>
                        <a14:backgroundMark x1="91589" y1="94081" x2="91589" y2="94081"/>
                        <a14:backgroundMark x1="91589" y1="94081" x2="91589" y2="94081"/>
                        <a14:backgroundMark x1="97819" y1="95639" x2="97819" y2="95639"/>
                        <a14:backgroundMark x1="82243" y1="96885" x2="82243" y2="96885"/>
                        <a14:backgroundMark x1="76636" y1="95639" x2="76636" y2="95639"/>
                        <a14:backgroundMark x1="71651" y1="97196" x2="71651" y2="97196"/>
                        <a14:backgroundMark x1="10903" y1="92835" x2="10903" y2="92835"/>
                        <a14:backgroundMark x1="8100" y1="86604" x2="8100" y2="85358"/>
                        <a14:backgroundMark x1="5607" y1="79439" x2="5607" y2="79439"/>
                        <a14:backgroundMark x1="6854" y1="87850" x2="6231" y2="92212"/>
                        <a14:backgroundMark x1="4673" y1="94081" x2="4984" y2="92835"/>
                        <a14:backgroundMark x1="11215" y1="98131" x2="11215" y2="98131"/>
                        <a14:backgroundMark x1="19315" y1="96262" x2="20249" y2="96262"/>
                        <a14:backgroundMark x1="27103" y1="97196" x2="27103" y2="97196"/>
                        <a14:backgroundMark x1="2181" y1="73209" x2="2181" y2="73209"/>
                        <a14:backgroundMark x1="16199" y1="88785" x2="16199" y2="88785"/>
                        <a14:backgroundMark x1="16822" y1="95016" x2="16822" y2="95016"/>
                        <a14:backgroundMark x1="9969" y1="85358" x2="11838" y2="853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6" y="59552"/>
            <a:ext cx="1168714" cy="1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18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7F20B-C27A-0434-B18B-613AAFCC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A8F53-4DFA-F9C4-8F03-51BC3EC2D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88714-1167-3BFA-84AF-57C02978A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6B9D3-AE90-8570-5333-B2A36EE3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39E6-6E30-4B8A-98AE-65F13C625AE8}" type="datetime1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9BEE6-9D86-ECBF-DE5C-2F9EA95D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0E025-7541-80EB-3299-FCEC8BF8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B6D-07B6-4011-884B-D38EE94E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8249-A6A7-604F-5E38-76D7FA45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B6A53-73BC-1251-FCCA-486F8BEC3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8834F-571F-16E0-ECB3-F3ACD83D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9C1C-2DC7-4417-A287-DA9B9003D47C}" type="datetime1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D6F-4FD5-6883-4F29-9198FACF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01F5-F012-682A-0DD0-FB673EB3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DB84-7C24-46D5-A549-CD12DD4EBE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ric.deselich\Desktop\RRT\epa_er_logo.gif">
            <a:extLst>
              <a:ext uri="{FF2B5EF4-FFF2-40B4-BE49-F238E27FC236}">
                <a16:creationId xmlns:a16="http://schemas.microsoft.com/office/drawing/2014/main" id="{91DED7DE-F167-16B6-C057-642075DCA6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30" y1="21184" x2="55140" y2="65421"/>
                        <a14:foregroundMark x1="63551" y1="24922" x2="72274" y2="70717"/>
                        <a14:foregroundMark x1="33333" y1="9657" x2="9969" y2="23053"/>
                        <a14:foregroundMark x1="13396" y1="28972" x2="5296" y2="51402"/>
                        <a14:foregroundMark x1="16511" y1="12461" x2="16511" y2="12461"/>
                        <a14:foregroundMark x1="21184" y1="10903" x2="21184" y2="10903"/>
                        <a14:foregroundMark x1="40187" y1="23053" x2="66978" y2="67290"/>
                        <a14:foregroundMark x1="76947" y1="18380" x2="35826" y2="56698"/>
                        <a14:foregroundMark x1="30530" y1="35826" x2="44860" y2="65421"/>
                        <a14:foregroundMark x1="31776" y1="32399" x2="35202" y2="35826"/>
                        <a14:foregroundMark x1="33645" y1="22118" x2="42679" y2="69470"/>
                        <a14:foregroundMark x1="80374" y1="12461" x2="17445" y2="43925"/>
                        <a14:foregroundMark x1="34268" y1="6542" x2="34268" y2="6542"/>
                        <a14:foregroundMark x1="48598" y1="6231" x2="50156" y2="6854"/>
                        <a14:foregroundMark x1="64486" y1="9969" x2="64486" y2="9969"/>
                        <a14:foregroundMark x1="66978" y1="9969" x2="66978" y2="9969"/>
                        <a14:foregroundMark x1="60125" y1="10903" x2="53583" y2="11838"/>
                        <a14:foregroundMark x1="49533" y1="14330" x2="49533" y2="14330"/>
                        <a14:foregroundMark x1="46106" y1="18692" x2="43614" y2="19626"/>
                        <a14:foregroundMark x1="41745" y1="22118" x2="41745" y2="22118"/>
                        <a14:foregroundMark x1="41745" y1="22118" x2="41745" y2="22118"/>
                        <a14:foregroundMark x1="32710" y1="28349" x2="30841" y2="30218"/>
                        <a14:foregroundMark x1="29283" y1="31153" x2="29283" y2="31153"/>
                        <a14:foregroundMark x1="29283" y1="31153" x2="29283" y2="31153"/>
                        <a14:foregroundMark x1="28349" y1="45171" x2="30841" y2="50779"/>
                        <a14:foregroundMark x1="30841" y1="51402" x2="31464" y2="56386"/>
                        <a14:foregroundMark x1="31776" y1="57321" x2="32399" y2="58567"/>
                        <a14:foregroundMark x1="13084" y1="72274" x2="13084" y2="72274"/>
                        <a14:foregroundMark x1="11215" y1="72274" x2="6854" y2="40810"/>
                        <a14:foregroundMark x1="3427" y1="51090" x2="14642" y2="82243"/>
                        <a14:foregroundMark x1="20872" y1="84424" x2="41745" y2="96262"/>
                        <a14:foregroundMark x1="51090" y1="95950" x2="67601" y2="89408"/>
                        <a14:foregroundMark x1="78816" y1="87850" x2="93458" y2="68224"/>
                        <a14:foregroundMark x1="70093" y1="93458" x2="70093" y2="93458"/>
                        <a14:foregroundMark x1="74766" y1="91277" x2="74766" y2="91277"/>
                        <a14:foregroundMark x1="49533" y1="94704" x2="49533" y2="94704"/>
                        <a14:foregroundMark x1="44237" y1="94081" x2="44237" y2="94081"/>
                        <a14:foregroundMark x1="81620" y1="38318" x2="26480" y2="33022"/>
                        <a14:foregroundMark x1="41121" y1="5607" x2="86604" y2="29283"/>
                        <a14:foregroundMark x1="86916" y1="26168" x2="91900" y2="61371"/>
                        <a14:foregroundMark x1="95639" y1="46417" x2="95639" y2="46417"/>
                        <a14:foregroundMark x1="95639" y1="46417" x2="95639" y2="46417"/>
                        <a14:foregroundMark x1="94393" y1="56386" x2="94393" y2="57321"/>
                        <a14:foregroundMark x1="93769" y1="60436" x2="93146" y2="61371"/>
                        <a14:foregroundMark x1="90031" y1="59190" x2="80685" y2="46417"/>
                        <a14:foregroundMark x1="84735" y1="23676" x2="55452" y2="2804"/>
                        <a14:foregroundMark x1="49844" y1="6542" x2="32087" y2="6542"/>
                        <a14:foregroundMark x1="49533" y1="53271" x2="49533" y2="54206"/>
                        <a14:foregroundMark x1="93769" y1="63551" x2="93769" y2="63551"/>
                        <a14:foregroundMark x1="20249" y1="33956" x2="20249" y2="33956"/>
                        <a14:foregroundMark x1="21807" y1="25234" x2="24922" y2="23676"/>
                        <a14:foregroundMark x1="33022" y1="21495" x2="35514" y2="21495"/>
                        <a14:foregroundMark x1="35826" y1="21184" x2="36760" y2="20872"/>
                        <a14:foregroundMark x1="41433" y1="19315" x2="41433" y2="19315"/>
                        <a14:foregroundMark x1="41745" y1="19003" x2="43925" y2="18692"/>
                        <a14:foregroundMark x1="44548" y1="18692" x2="53271" y2="19938"/>
                        <a14:foregroundMark x1="53271" y1="19938" x2="53271" y2="19938"/>
                        <a14:foregroundMark x1="41121" y1="19003" x2="70405" y2="44237"/>
                        <a14:foregroundMark x1="44237" y1="13707" x2="18692" y2="37695"/>
                        <a14:foregroundMark x1="16199" y1="39252" x2="16199" y2="39252"/>
                        <a14:foregroundMark x1="16199" y1="39252" x2="16199" y2="39252"/>
                        <a14:foregroundMark x1="16511" y1="40498" x2="16511" y2="40498"/>
                        <a14:foregroundMark x1="16822" y1="42368" x2="16822" y2="42368"/>
                        <a14:foregroundMark x1="16822" y1="43925" x2="16822" y2="43925"/>
                        <a14:foregroundMark x1="16822" y1="43925" x2="16822" y2="43925"/>
                        <a14:foregroundMark x1="17445" y1="37072" x2="17445" y2="37072"/>
                        <a14:foregroundMark x1="17757" y1="32710" x2="17757" y2="32710"/>
                        <a14:foregroundMark x1="21184" y1="28660" x2="26168" y2="23988"/>
                        <a14:foregroundMark x1="26168" y1="23988" x2="26168" y2="23988"/>
                        <a14:foregroundMark x1="37383" y1="13707" x2="37383" y2="13707"/>
                        <a14:foregroundMark x1="41433" y1="13084" x2="19003" y2="35514"/>
                        <a14:foregroundMark x1="13084" y1="43302" x2="73520" y2="44237"/>
                        <a14:foregroundMark x1="78193" y1="33645" x2="81308" y2="44548"/>
                        <a14:foregroundMark x1="78816" y1="28972" x2="58567" y2="41433"/>
                        <a14:foregroundMark x1="57632" y1="42056" x2="57944" y2="40810"/>
                        <a14:foregroundMark x1="59813" y1="34268" x2="59813" y2="34268"/>
                        <a14:foregroundMark x1="59813" y1="33956" x2="59813" y2="33956"/>
                        <a14:foregroundMark x1="56698" y1="33022" x2="56698" y2="33022"/>
                        <a14:foregroundMark x1="48910" y1="39564" x2="48910" y2="39564"/>
                        <a14:foregroundMark x1="48910" y1="39564" x2="48910" y2="39564"/>
                        <a14:foregroundMark x1="48910" y1="39564" x2="48910" y2="39564"/>
                        <a14:foregroundMark x1="49533" y1="38318" x2="49533" y2="38318"/>
                        <a14:foregroundMark x1="50156" y1="37695" x2="50156" y2="37695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3333"/>
                        <a14:foregroundMark x1="47352" y1="30530" x2="47352" y2="30530"/>
                        <a14:foregroundMark x1="46417" y1="24922" x2="46417" y2="24922"/>
                        <a14:foregroundMark x1="35514" y1="16822" x2="32399" y2="16199"/>
                        <a14:foregroundMark x1="29907" y1="16199" x2="29907" y2="16199"/>
                        <a14:foregroundMark x1="29907" y1="16199" x2="29907" y2="16199"/>
                        <a14:foregroundMark x1="25234" y1="18380" x2="25234" y2="18380"/>
                        <a14:foregroundMark x1="24922" y1="22118" x2="24922" y2="22118"/>
                        <a14:foregroundMark x1="23676" y1="24922" x2="22430" y2="28972"/>
                        <a14:foregroundMark x1="21807" y1="29283" x2="21807" y2="29283"/>
                        <a14:foregroundMark x1="17757" y1="30530" x2="17757" y2="30530"/>
                        <a14:foregroundMark x1="17757" y1="30530" x2="17757" y2="30530"/>
                        <a14:foregroundMark x1="17445" y1="29595" x2="17445" y2="29595"/>
                        <a14:foregroundMark x1="17445" y1="29595" x2="17445" y2="31776"/>
                        <a14:foregroundMark x1="16822" y1="33645" x2="16511" y2="35826"/>
                        <a14:foregroundMark x1="17134" y1="42368" x2="16822" y2="44237"/>
                        <a14:foregroundMark x1="15576" y1="46729" x2="15576" y2="46729"/>
                        <a14:foregroundMark x1="15888" y1="47040" x2="17445" y2="47040"/>
                        <a14:foregroundMark x1="19938" y1="49221" x2="21495" y2="49221"/>
                        <a14:foregroundMark x1="23053" y1="49221" x2="26168" y2="49221"/>
                        <a14:foregroundMark x1="51713" y1="49221" x2="56386" y2="47975"/>
                        <a14:foregroundMark x1="73520" y1="47975" x2="73520" y2="47975"/>
                        <a14:foregroundMark x1="73520" y1="47975" x2="73520" y2="47975"/>
                        <a14:foregroundMark x1="95950" y1="54517" x2="96262" y2="50156"/>
                        <a14:foregroundMark x1="96262" y1="49844" x2="96262" y2="49844"/>
                        <a14:foregroundMark x1="92835" y1="61371" x2="92835" y2="62305"/>
                        <a14:foregroundMark x1="95016" y1="65732" x2="95016" y2="65732"/>
                        <a14:foregroundMark x1="54206" y1="7165" x2="54206" y2="7165"/>
                        <a14:foregroundMark x1="54206" y1="7165" x2="54206" y2="7165"/>
                        <a14:foregroundMark x1="68536" y1="10280" x2="68536" y2="10280"/>
                        <a14:foregroundMark x1="68536" y1="10280" x2="68536" y2="10280"/>
                        <a14:foregroundMark x1="64174" y1="56075" x2="64174" y2="56075"/>
                        <a14:foregroundMark x1="64798" y1="54517" x2="58879" y2="47352"/>
                        <a14:foregroundMark x1="46106" y1="37695" x2="46106" y2="37695"/>
                        <a14:foregroundMark x1="46106" y1="37695" x2="46106" y2="37695"/>
                        <a14:foregroundMark x1="45483" y1="38318" x2="47352" y2="39252"/>
                        <a14:foregroundMark x1="47975" y1="39875" x2="49844" y2="39875"/>
                        <a14:foregroundMark x1="66355" y1="42368" x2="72897" y2="41433"/>
                        <a14:foregroundMark x1="82866" y1="39875" x2="84735" y2="38629"/>
                        <a14:foregroundMark x1="84735" y1="38006" x2="84112" y2="35514"/>
                        <a14:foregroundMark x1="81620" y1="33645" x2="76636" y2="31153"/>
                        <a14:foregroundMark x1="65421" y1="24922" x2="49221" y2="21184"/>
                        <a14:foregroundMark x1="46729" y1="19938" x2="45483" y2="19938"/>
                        <a14:foregroundMark x1="43925" y1="19938" x2="27414" y2="34891"/>
                        <a14:foregroundMark x1="21495" y1="48287" x2="26791" y2="58567"/>
                        <a14:foregroundMark x1="29595" y1="62928" x2="34579" y2="67290"/>
                        <a14:foregroundMark x1="35202" y1="68536" x2="36137" y2="68536"/>
                        <a14:foregroundMark x1="49533" y1="69470" x2="51090" y2="69159"/>
                        <a14:foregroundMark x1="56075" y1="66355" x2="56075" y2="66355"/>
                        <a14:foregroundMark x1="56075" y1="65732" x2="56075" y2="65732"/>
                        <a14:foregroundMark x1="57009" y1="62928" x2="57632" y2="57009"/>
                        <a14:foregroundMark x1="58567" y1="53894" x2="58879" y2="52648"/>
                        <a14:foregroundMark x1="59190" y1="52336" x2="58567" y2="48910"/>
                        <a14:foregroundMark x1="58567" y1="48910" x2="58567" y2="47352"/>
                        <a14:foregroundMark x1="56698" y1="47352" x2="51713" y2="49221"/>
                        <a14:foregroundMark x1="40187" y1="70093" x2="40187" y2="71028"/>
                        <a14:foregroundMark x1="32399" y1="86604" x2="32399" y2="86604"/>
                        <a14:foregroundMark x1="31464" y1="81308" x2="31464" y2="79751"/>
                        <a14:foregroundMark x1="31464" y1="77882" x2="56698" y2="72897"/>
                        <a14:foregroundMark x1="56698" y1="72897" x2="58255" y2="71963"/>
                        <a14:foregroundMark x1="64486" y1="71963" x2="57009" y2="79751"/>
                        <a14:foregroundMark x1="57009" y1="79751" x2="55763" y2="80062"/>
                        <a14:foregroundMark x1="52025" y1="84112" x2="52025" y2="84112"/>
                        <a14:foregroundMark x1="51713" y1="83178" x2="51713" y2="83178"/>
                        <a14:foregroundMark x1="51090" y1="81931" x2="50467" y2="79439"/>
                        <a14:foregroundMark x1="48910" y1="74455" x2="48910" y2="66044"/>
                        <a14:foregroundMark x1="47352" y1="51713" x2="47352" y2="50779"/>
                        <a14:foregroundMark x1="40187" y1="44860" x2="37072" y2="41433"/>
                        <a14:foregroundMark x1="32710" y1="41121" x2="31153" y2="39564"/>
                        <a14:foregroundMark x1="22741" y1="33022" x2="22741" y2="33022"/>
                        <a14:foregroundMark x1="22741" y1="33022" x2="22741" y2="33022"/>
                        <a14:foregroundMark x1="20872" y1="35514" x2="22741" y2="41121"/>
                        <a14:foregroundMark x1="27414" y1="44237" x2="27414" y2="44237"/>
                        <a14:foregroundMark x1="29283" y1="44237" x2="34891" y2="43925"/>
                        <a14:foregroundMark x1="41745" y1="43925" x2="55452" y2="38006"/>
                        <a14:foregroundMark x1="57632" y1="36760" x2="60125" y2="33645"/>
                        <a14:foregroundMark x1="62617" y1="29595" x2="62617" y2="29595"/>
                        <a14:foregroundMark x1="63863" y1="26791" x2="63863" y2="24922"/>
                        <a14:foregroundMark x1="63863" y1="24922" x2="63863" y2="24922"/>
                        <a14:foregroundMark x1="65421" y1="27414" x2="65421" y2="29907"/>
                        <a14:foregroundMark x1="65421" y1="30530" x2="66978" y2="32399"/>
                        <a14:foregroundMark x1="72274" y1="33645" x2="72274" y2="33645"/>
                        <a14:foregroundMark x1="72586" y1="34891" x2="72586" y2="34891"/>
                        <a14:foregroundMark x1="72586" y1="35514" x2="65421" y2="36137"/>
                        <a14:foregroundMark x1="56075" y1="34891" x2="52960" y2="33956"/>
                        <a14:foregroundMark x1="51402" y1="32399" x2="51402" y2="32399"/>
                        <a14:foregroundMark x1="52648" y1="25234" x2="52960" y2="24299"/>
                        <a14:foregroundMark x1="59813" y1="47664" x2="60748" y2="52336"/>
                        <a14:foregroundMark x1="60748" y1="54206" x2="62305" y2="57944"/>
                        <a14:foregroundMark x1="44860" y1="68847" x2="43614" y2="70093"/>
                        <a14:foregroundMark x1="40498" y1="71028" x2="38006" y2="71028"/>
                        <a14:foregroundMark x1="27726" y1="66044" x2="27726" y2="60436"/>
                        <a14:foregroundMark x1="24611" y1="43302" x2="25545" y2="40498"/>
                        <a14:foregroundMark x1="28349" y1="37695" x2="33956" y2="33645"/>
                        <a14:foregroundMark x1="38941" y1="31776" x2="47352" y2="26791"/>
                        <a14:foregroundMark x1="47352" y1="26791" x2="47352" y2="26791"/>
                        <a14:backgroundMark x1="6542" y1="9034" x2="6542" y2="9034"/>
                        <a14:backgroundMark x1="14330" y1="7788" x2="14330" y2="7788"/>
                        <a14:backgroundMark x1="19315" y1="5607" x2="19315" y2="5607"/>
                        <a14:backgroundMark x1="8100" y1="4050" x2="8100" y2="4050"/>
                        <a14:backgroundMark x1="4984" y1="4361" x2="4984" y2="4361"/>
                        <a14:backgroundMark x1="4984" y1="4361" x2="4984" y2="4361"/>
                        <a14:backgroundMark x1="5607" y1="14642" x2="5607" y2="14642"/>
                        <a14:backgroundMark x1="5607" y1="14642" x2="4984" y2="21495"/>
                        <a14:backgroundMark x1="4673" y1="21807" x2="4673" y2="21807"/>
                        <a14:backgroundMark x1="9346" y1="12461" x2="9346" y2="12461"/>
                        <a14:backgroundMark x1="9346" y1="12461" x2="9346" y2="12461"/>
                        <a14:backgroundMark x1="9657" y1="5919" x2="9657" y2="5919"/>
                        <a14:backgroundMark x1="22118" y1="4673" x2="23053" y2="4673"/>
                        <a14:backgroundMark x1="28972" y1="2804" x2="28972" y2="2804"/>
                        <a14:backgroundMark x1="13396" y1="1558" x2="13396" y2="1558"/>
                        <a14:backgroundMark x1="16199" y1="3427" x2="16199" y2="3427"/>
                        <a14:backgroundMark x1="16511" y1="4361" x2="16511" y2="4361"/>
                        <a14:backgroundMark x1="12461" y1="11215" x2="12461" y2="11215"/>
                        <a14:backgroundMark x1="12461" y1="11215" x2="12461" y2="11215"/>
                        <a14:backgroundMark x1="3738" y1="23053" x2="3738" y2="23053"/>
                        <a14:backgroundMark x1="2804" y1="29283" x2="2804" y2="29283"/>
                        <a14:backgroundMark x1="2492" y1="15576" x2="2492" y2="15576"/>
                        <a14:backgroundMark x1="91589" y1="9034" x2="91589" y2="9034"/>
                        <a14:backgroundMark x1="91900" y1="9346" x2="91900" y2="9346"/>
                        <a14:backgroundMark x1="91900" y1="14019" x2="91900" y2="14019"/>
                        <a14:backgroundMark x1="94704" y1="15265" x2="94704" y2="15265"/>
                        <a14:backgroundMark x1="94081" y1="4673" x2="94081" y2="4673"/>
                        <a14:backgroundMark x1="87227" y1="4361" x2="87227" y2="4361"/>
                        <a14:backgroundMark x1="83178" y1="4050" x2="83178" y2="4050"/>
                        <a14:backgroundMark x1="80997" y1="4050" x2="80997" y2="4050"/>
                        <a14:backgroundMark x1="77570" y1="4673" x2="77570" y2="4673"/>
                        <a14:backgroundMark x1="72274" y1="3115" x2="72274" y2="3115"/>
                        <a14:backgroundMark x1="88785" y1="85358" x2="88785" y2="85358"/>
                        <a14:backgroundMark x1="89720" y1="88474" x2="89720" y2="88474"/>
                        <a14:backgroundMark x1="95327" y1="81308" x2="95327" y2="81308"/>
                        <a14:backgroundMark x1="97819" y1="72274" x2="97819" y2="72274"/>
                        <a14:backgroundMark x1="95639" y1="89408" x2="95639" y2="89408"/>
                        <a14:backgroundMark x1="91589" y1="94081" x2="91589" y2="94081"/>
                        <a14:backgroundMark x1="91589" y1="94081" x2="91589" y2="94081"/>
                        <a14:backgroundMark x1="97819" y1="95639" x2="97819" y2="95639"/>
                        <a14:backgroundMark x1="82243" y1="96885" x2="82243" y2="96885"/>
                        <a14:backgroundMark x1="76636" y1="95639" x2="76636" y2="95639"/>
                        <a14:backgroundMark x1="71651" y1="97196" x2="71651" y2="97196"/>
                        <a14:backgroundMark x1="10903" y1="92835" x2="10903" y2="92835"/>
                        <a14:backgroundMark x1="8100" y1="86604" x2="8100" y2="85358"/>
                        <a14:backgroundMark x1="5607" y1="79439" x2="5607" y2="79439"/>
                        <a14:backgroundMark x1="6854" y1="87850" x2="6231" y2="92212"/>
                        <a14:backgroundMark x1="4673" y1="94081" x2="4984" y2="92835"/>
                        <a14:backgroundMark x1="11215" y1="98131" x2="11215" y2="98131"/>
                        <a14:backgroundMark x1="19315" y1="96262" x2="20249" y2="96262"/>
                        <a14:backgroundMark x1="27103" y1="97196" x2="27103" y2="97196"/>
                        <a14:backgroundMark x1="2181" y1="73209" x2="2181" y2="73209"/>
                        <a14:backgroundMark x1="16199" y1="88785" x2="16199" y2="88785"/>
                        <a14:backgroundMark x1="16822" y1="95016" x2="16822" y2="95016"/>
                        <a14:backgroundMark x1="9969" y1="85358" x2="11838" y2="853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6" y="59552"/>
            <a:ext cx="1168714" cy="1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56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82B-C893-BDE8-660B-241CD729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F4-927C-B75A-0205-3D3C12227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8BE98-D65C-6D9D-7339-6541C8F2F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A1043-45E8-4505-D16E-D59DA420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27AE-35D7-4D1A-B22B-5E58DBB38505}" type="datetime1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DDFE5-2AAF-B510-F6DD-AE4A6A7D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2A196-10E2-8127-C0A9-22EBE85F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B6D-07B6-4011-884B-D38EE94E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79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E66C-0406-6D40-75C4-4246D5AC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57603-E107-223D-A828-257E6BC79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15ED1-A65B-08DB-9679-19BBA1696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DE18-D318-44C1-A283-D5687E5E508A}" type="datetime1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3EC26-5992-E2BC-46C7-E7F7E762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76E60-1877-A946-A38B-AABB3F62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B6D-07B6-4011-884B-D38EE94E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88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09F41E-CB4D-C51A-50DC-9A1D9FF66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5FFC3-A108-3D82-88D5-466ED3880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F27C7-6C65-1D5C-777B-C7645504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15D4-EC73-4FD0-AD85-7F9DEBED772D}" type="datetime1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75457-F092-C81F-D926-763358AD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A65DB-7B0F-6235-8C01-6220B3E7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B6D-07B6-4011-884B-D38EE94E9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9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D315-23C9-688C-3426-0A348AFF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DE63F-13D0-6A17-57FF-5023CC371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24ADD-0080-0D28-B389-3FC653E2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869E-2609-48C4-9F70-C1CE9AD08C19}" type="datetime1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C45CE-68BB-2982-3184-0215405D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C848A-CF0A-43E8-568A-C7BF1537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DB84-7C24-46D5-A549-CD12DD4EBE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ric.deselich\Desktop\RRT\epa_er_logo.gif">
            <a:extLst>
              <a:ext uri="{FF2B5EF4-FFF2-40B4-BE49-F238E27FC236}">
                <a16:creationId xmlns:a16="http://schemas.microsoft.com/office/drawing/2014/main" id="{21E279CD-9D7C-4DCA-0D02-017735EF6D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30" y1="21184" x2="55140" y2="65421"/>
                        <a14:foregroundMark x1="63551" y1="24922" x2="72274" y2="70717"/>
                        <a14:foregroundMark x1="33333" y1="9657" x2="9969" y2="23053"/>
                        <a14:foregroundMark x1="13396" y1="28972" x2="5296" y2="51402"/>
                        <a14:foregroundMark x1="16511" y1="12461" x2="16511" y2="12461"/>
                        <a14:foregroundMark x1="21184" y1="10903" x2="21184" y2="10903"/>
                        <a14:foregroundMark x1="40187" y1="23053" x2="66978" y2="67290"/>
                        <a14:foregroundMark x1="76947" y1="18380" x2="35826" y2="56698"/>
                        <a14:foregroundMark x1="30530" y1="35826" x2="44860" y2="65421"/>
                        <a14:foregroundMark x1="31776" y1="32399" x2="35202" y2="35826"/>
                        <a14:foregroundMark x1="33645" y1="22118" x2="42679" y2="69470"/>
                        <a14:foregroundMark x1="80374" y1="12461" x2="17445" y2="43925"/>
                        <a14:foregroundMark x1="34268" y1="6542" x2="34268" y2="6542"/>
                        <a14:foregroundMark x1="48598" y1="6231" x2="50156" y2="6854"/>
                        <a14:foregroundMark x1="64486" y1="9969" x2="64486" y2="9969"/>
                        <a14:foregroundMark x1="66978" y1="9969" x2="66978" y2="9969"/>
                        <a14:foregroundMark x1="60125" y1="10903" x2="53583" y2="11838"/>
                        <a14:foregroundMark x1="49533" y1="14330" x2="49533" y2="14330"/>
                        <a14:foregroundMark x1="46106" y1="18692" x2="43614" y2="19626"/>
                        <a14:foregroundMark x1="41745" y1="22118" x2="41745" y2="22118"/>
                        <a14:foregroundMark x1="41745" y1="22118" x2="41745" y2="22118"/>
                        <a14:foregroundMark x1="32710" y1="28349" x2="30841" y2="30218"/>
                        <a14:foregroundMark x1="29283" y1="31153" x2="29283" y2="31153"/>
                        <a14:foregroundMark x1="29283" y1="31153" x2="29283" y2="31153"/>
                        <a14:foregroundMark x1="28349" y1="45171" x2="30841" y2="50779"/>
                        <a14:foregroundMark x1="30841" y1="51402" x2="31464" y2="56386"/>
                        <a14:foregroundMark x1="31776" y1="57321" x2="32399" y2="58567"/>
                        <a14:foregroundMark x1="13084" y1="72274" x2="13084" y2="72274"/>
                        <a14:foregroundMark x1="11215" y1="72274" x2="6854" y2="40810"/>
                        <a14:foregroundMark x1="3427" y1="51090" x2="14642" y2="82243"/>
                        <a14:foregroundMark x1="20872" y1="84424" x2="41745" y2="96262"/>
                        <a14:foregroundMark x1="51090" y1="95950" x2="67601" y2="89408"/>
                        <a14:foregroundMark x1="78816" y1="87850" x2="93458" y2="68224"/>
                        <a14:foregroundMark x1="70093" y1="93458" x2="70093" y2="93458"/>
                        <a14:foregroundMark x1="74766" y1="91277" x2="74766" y2="91277"/>
                        <a14:foregroundMark x1="49533" y1="94704" x2="49533" y2="94704"/>
                        <a14:foregroundMark x1="44237" y1="94081" x2="44237" y2="94081"/>
                        <a14:foregroundMark x1="81620" y1="38318" x2="26480" y2="33022"/>
                        <a14:foregroundMark x1="41121" y1="5607" x2="86604" y2="29283"/>
                        <a14:foregroundMark x1="86916" y1="26168" x2="91900" y2="61371"/>
                        <a14:foregroundMark x1="95639" y1="46417" x2="95639" y2="46417"/>
                        <a14:foregroundMark x1="95639" y1="46417" x2="95639" y2="46417"/>
                        <a14:foregroundMark x1="94393" y1="56386" x2="94393" y2="57321"/>
                        <a14:foregroundMark x1="93769" y1="60436" x2="93146" y2="61371"/>
                        <a14:foregroundMark x1="90031" y1="59190" x2="80685" y2="46417"/>
                        <a14:foregroundMark x1="84735" y1="23676" x2="55452" y2="2804"/>
                        <a14:foregroundMark x1="49844" y1="6542" x2="32087" y2="6542"/>
                        <a14:foregroundMark x1="49533" y1="53271" x2="49533" y2="54206"/>
                        <a14:foregroundMark x1="93769" y1="63551" x2="93769" y2="63551"/>
                        <a14:foregroundMark x1="20249" y1="33956" x2="20249" y2="33956"/>
                        <a14:foregroundMark x1="21807" y1="25234" x2="24922" y2="23676"/>
                        <a14:foregroundMark x1="33022" y1="21495" x2="35514" y2="21495"/>
                        <a14:foregroundMark x1="35826" y1="21184" x2="36760" y2="20872"/>
                        <a14:foregroundMark x1="41433" y1="19315" x2="41433" y2="19315"/>
                        <a14:foregroundMark x1="41745" y1="19003" x2="43925" y2="18692"/>
                        <a14:foregroundMark x1="44548" y1="18692" x2="53271" y2="19938"/>
                        <a14:foregroundMark x1="53271" y1="19938" x2="53271" y2="19938"/>
                        <a14:foregroundMark x1="41121" y1="19003" x2="70405" y2="44237"/>
                        <a14:foregroundMark x1="44237" y1="13707" x2="18692" y2="37695"/>
                        <a14:foregroundMark x1="16199" y1="39252" x2="16199" y2="39252"/>
                        <a14:foregroundMark x1="16199" y1="39252" x2="16199" y2="39252"/>
                        <a14:foregroundMark x1="16511" y1="40498" x2="16511" y2="40498"/>
                        <a14:foregroundMark x1="16822" y1="42368" x2="16822" y2="42368"/>
                        <a14:foregroundMark x1="16822" y1="43925" x2="16822" y2="43925"/>
                        <a14:foregroundMark x1="16822" y1="43925" x2="16822" y2="43925"/>
                        <a14:foregroundMark x1="17445" y1="37072" x2="17445" y2="37072"/>
                        <a14:foregroundMark x1="17757" y1="32710" x2="17757" y2="32710"/>
                        <a14:foregroundMark x1="21184" y1="28660" x2="26168" y2="23988"/>
                        <a14:foregroundMark x1="26168" y1="23988" x2="26168" y2="23988"/>
                        <a14:foregroundMark x1="37383" y1="13707" x2="37383" y2="13707"/>
                        <a14:foregroundMark x1="41433" y1="13084" x2="19003" y2="35514"/>
                        <a14:foregroundMark x1="13084" y1="43302" x2="73520" y2="44237"/>
                        <a14:foregroundMark x1="78193" y1="33645" x2="81308" y2="44548"/>
                        <a14:foregroundMark x1="78816" y1="28972" x2="58567" y2="41433"/>
                        <a14:foregroundMark x1="57632" y1="42056" x2="57944" y2="40810"/>
                        <a14:foregroundMark x1="59813" y1="34268" x2="59813" y2="34268"/>
                        <a14:foregroundMark x1="59813" y1="33956" x2="59813" y2="33956"/>
                        <a14:foregroundMark x1="56698" y1="33022" x2="56698" y2="33022"/>
                        <a14:foregroundMark x1="48910" y1="39564" x2="48910" y2="39564"/>
                        <a14:foregroundMark x1="48910" y1="39564" x2="48910" y2="39564"/>
                        <a14:foregroundMark x1="48910" y1="39564" x2="48910" y2="39564"/>
                        <a14:foregroundMark x1="49533" y1="38318" x2="49533" y2="38318"/>
                        <a14:foregroundMark x1="50156" y1="37695" x2="50156" y2="37695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3333"/>
                        <a14:foregroundMark x1="47352" y1="30530" x2="47352" y2="30530"/>
                        <a14:foregroundMark x1="46417" y1="24922" x2="46417" y2="24922"/>
                        <a14:foregroundMark x1="35514" y1="16822" x2="32399" y2="16199"/>
                        <a14:foregroundMark x1="29907" y1="16199" x2="29907" y2="16199"/>
                        <a14:foregroundMark x1="29907" y1="16199" x2="29907" y2="16199"/>
                        <a14:foregroundMark x1="25234" y1="18380" x2="25234" y2="18380"/>
                        <a14:foregroundMark x1="24922" y1="22118" x2="24922" y2="22118"/>
                        <a14:foregroundMark x1="23676" y1="24922" x2="22430" y2="28972"/>
                        <a14:foregroundMark x1="21807" y1="29283" x2="21807" y2="29283"/>
                        <a14:foregroundMark x1="17757" y1="30530" x2="17757" y2="30530"/>
                        <a14:foregroundMark x1="17757" y1="30530" x2="17757" y2="30530"/>
                        <a14:foregroundMark x1="17445" y1="29595" x2="17445" y2="29595"/>
                        <a14:foregroundMark x1="17445" y1="29595" x2="17445" y2="31776"/>
                        <a14:foregroundMark x1="16822" y1="33645" x2="16511" y2="35826"/>
                        <a14:foregroundMark x1="17134" y1="42368" x2="16822" y2="44237"/>
                        <a14:foregroundMark x1="15576" y1="46729" x2="15576" y2="46729"/>
                        <a14:foregroundMark x1="15888" y1="47040" x2="17445" y2="47040"/>
                        <a14:foregroundMark x1="19938" y1="49221" x2="21495" y2="49221"/>
                        <a14:foregroundMark x1="23053" y1="49221" x2="26168" y2="49221"/>
                        <a14:foregroundMark x1="51713" y1="49221" x2="56386" y2="47975"/>
                        <a14:foregroundMark x1="73520" y1="47975" x2="73520" y2="47975"/>
                        <a14:foregroundMark x1="73520" y1="47975" x2="73520" y2="47975"/>
                        <a14:foregroundMark x1="95950" y1="54517" x2="96262" y2="50156"/>
                        <a14:foregroundMark x1="96262" y1="49844" x2="96262" y2="49844"/>
                        <a14:foregroundMark x1="92835" y1="61371" x2="92835" y2="62305"/>
                        <a14:foregroundMark x1="95016" y1="65732" x2="95016" y2="65732"/>
                        <a14:foregroundMark x1="54206" y1="7165" x2="54206" y2="7165"/>
                        <a14:foregroundMark x1="54206" y1="7165" x2="54206" y2="7165"/>
                        <a14:foregroundMark x1="68536" y1="10280" x2="68536" y2="10280"/>
                        <a14:foregroundMark x1="68536" y1="10280" x2="68536" y2="10280"/>
                        <a14:foregroundMark x1="64174" y1="56075" x2="64174" y2="56075"/>
                        <a14:foregroundMark x1="64798" y1="54517" x2="58879" y2="47352"/>
                        <a14:foregroundMark x1="46106" y1="37695" x2="46106" y2="37695"/>
                        <a14:foregroundMark x1="46106" y1="37695" x2="46106" y2="37695"/>
                        <a14:foregroundMark x1="45483" y1="38318" x2="47352" y2="39252"/>
                        <a14:foregroundMark x1="47975" y1="39875" x2="49844" y2="39875"/>
                        <a14:foregroundMark x1="66355" y1="42368" x2="72897" y2="41433"/>
                        <a14:foregroundMark x1="82866" y1="39875" x2="84735" y2="38629"/>
                        <a14:foregroundMark x1="84735" y1="38006" x2="84112" y2="35514"/>
                        <a14:foregroundMark x1="81620" y1="33645" x2="76636" y2="31153"/>
                        <a14:foregroundMark x1="65421" y1="24922" x2="49221" y2="21184"/>
                        <a14:foregroundMark x1="46729" y1="19938" x2="45483" y2="19938"/>
                        <a14:foregroundMark x1="43925" y1="19938" x2="27414" y2="34891"/>
                        <a14:foregroundMark x1="21495" y1="48287" x2="26791" y2="58567"/>
                        <a14:foregroundMark x1="29595" y1="62928" x2="34579" y2="67290"/>
                        <a14:foregroundMark x1="35202" y1="68536" x2="36137" y2="68536"/>
                        <a14:foregroundMark x1="49533" y1="69470" x2="51090" y2="69159"/>
                        <a14:foregroundMark x1="56075" y1="66355" x2="56075" y2="66355"/>
                        <a14:foregroundMark x1="56075" y1="65732" x2="56075" y2="65732"/>
                        <a14:foregroundMark x1="57009" y1="62928" x2="57632" y2="57009"/>
                        <a14:foregroundMark x1="58567" y1="53894" x2="58879" y2="52648"/>
                        <a14:foregroundMark x1="59190" y1="52336" x2="58567" y2="48910"/>
                        <a14:foregroundMark x1="58567" y1="48910" x2="58567" y2="47352"/>
                        <a14:foregroundMark x1="56698" y1="47352" x2="51713" y2="49221"/>
                        <a14:foregroundMark x1="40187" y1="70093" x2="40187" y2="71028"/>
                        <a14:foregroundMark x1="32399" y1="86604" x2="32399" y2="86604"/>
                        <a14:foregroundMark x1="31464" y1="81308" x2="31464" y2="79751"/>
                        <a14:foregroundMark x1="31464" y1="77882" x2="56698" y2="72897"/>
                        <a14:foregroundMark x1="56698" y1="72897" x2="58255" y2="71963"/>
                        <a14:foregroundMark x1="64486" y1="71963" x2="57009" y2="79751"/>
                        <a14:foregroundMark x1="57009" y1="79751" x2="55763" y2="80062"/>
                        <a14:foregroundMark x1="52025" y1="84112" x2="52025" y2="84112"/>
                        <a14:foregroundMark x1="51713" y1="83178" x2="51713" y2="83178"/>
                        <a14:foregroundMark x1="51090" y1="81931" x2="50467" y2="79439"/>
                        <a14:foregroundMark x1="48910" y1="74455" x2="48910" y2="66044"/>
                        <a14:foregroundMark x1="47352" y1="51713" x2="47352" y2="50779"/>
                        <a14:foregroundMark x1="40187" y1="44860" x2="37072" y2="41433"/>
                        <a14:foregroundMark x1="32710" y1="41121" x2="31153" y2="39564"/>
                        <a14:foregroundMark x1="22741" y1="33022" x2="22741" y2="33022"/>
                        <a14:foregroundMark x1="22741" y1="33022" x2="22741" y2="33022"/>
                        <a14:foregroundMark x1="20872" y1="35514" x2="22741" y2="41121"/>
                        <a14:foregroundMark x1="27414" y1="44237" x2="27414" y2="44237"/>
                        <a14:foregroundMark x1="29283" y1="44237" x2="34891" y2="43925"/>
                        <a14:foregroundMark x1="41745" y1="43925" x2="55452" y2="38006"/>
                        <a14:foregroundMark x1="57632" y1="36760" x2="60125" y2="33645"/>
                        <a14:foregroundMark x1="62617" y1="29595" x2="62617" y2="29595"/>
                        <a14:foregroundMark x1="63863" y1="26791" x2="63863" y2="24922"/>
                        <a14:foregroundMark x1="63863" y1="24922" x2="63863" y2="24922"/>
                        <a14:foregroundMark x1="65421" y1="27414" x2="65421" y2="29907"/>
                        <a14:foregroundMark x1="65421" y1="30530" x2="66978" y2="32399"/>
                        <a14:foregroundMark x1="72274" y1="33645" x2="72274" y2="33645"/>
                        <a14:foregroundMark x1="72586" y1="34891" x2="72586" y2="34891"/>
                        <a14:foregroundMark x1="72586" y1="35514" x2="65421" y2="36137"/>
                        <a14:foregroundMark x1="56075" y1="34891" x2="52960" y2="33956"/>
                        <a14:foregroundMark x1="51402" y1="32399" x2="51402" y2="32399"/>
                        <a14:foregroundMark x1="52648" y1="25234" x2="52960" y2="24299"/>
                        <a14:foregroundMark x1="59813" y1="47664" x2="60748" y2="52336"/>
                        <a14:foregroundMark x1="60748" y1="54206" x2="62305" y2="57944"/>
                        <a14:foregroundMark x1="44860" y1="68847" x2="43614" y2="70093"/>
                        <a14:foregroundMark x1="40498" y1="71028" x2="38006" y2="71028"/>
                        <a14:foregroundMark x1="27726" y1="66044" x2="27726" y2="60436"/>
                        <a14:foregroundMark x1="24611" y1="43302" x2="25545" y2="40498"/>
                        <a14:foregroundMark x1="28349" y1="37695" x2="33956" y2="33645"/>
                        <a14:foregroundMark x1="38941" y1="31776" x2="47352" y2="26791"/>
                        <a14:foregroundMark x1="47352" y1="26791" x2="47352" y2="26791"/>
                        <a14:backgroundMark x1="6542" y1="9034" x2="6542" y2="9034"/>
                        <a14:backgroundMark x1="14330" y1="7788" x2="14330" y2="7788"/>
                        <a14:backgroundMark x1="19315" y1="5607" x2="19315" y2="5607"/>
                        <a14:backgroundMark x1="8100" y1="4050" x2="8100" y2="4050"/>
                        <a14:backgroundMark x1="4984" y1="4361" x2="4984" y2="4361"/>
                        <a14:backgroundMark x1="4984" y1="4361" x2="4984" y2="4361"/>
                        <a14:backgroundMark x1="5607" y1="14642" x2="5607" y2="14642"/>
                        <a14:backgroundMark x1="5607" y1="14642" x2="4984" y2="21495"/>
                        <a14:backgroundMark x1="4673" y1="21807" x2="4673" y2="21807"/>
                        <a14:backgroundMark x1="9346" y1="12461" x2="9346" y2="12461"/>
                        <a14:backgroundMark x1="9346" y1="12461" x2="9346" y2="12461"/>
                        <a14:backgroundMark x1="9657" y1="5919" x2="9657" y2="5919"/>
                        <a14:backgroundMark x1="22118" y1="4673" x2="23053" y2="4673"/>
                        <a14:backgroundMark x1="28972" y1="2804" x2="28972" y2="2804"/>
                        <a14:backgroundMark x1="13396" y1="1558" x2="13396" y2="1558"/>
                        <a14:backgroundMark x1="16199" y1="3427" x2="16199" y2="3427"/>
                        <a14:backgroundMark x1="16511" y1="4361" x2="16511" y2="4361"/>
                        <a14:backgroundMark x1="12461" y1="11215" x2="12461" y2="11215"/>
                        <a14:backgroundMark x1="12461" y1="11215" x2="12461" y2="11215"/>
                        <a14:backgroundMark x1="3738" y1="23053" x2="3738" y2="23053"/>
                        <a14:backgroundMark x1="2804" y1="29283" x2="2804" y2="29283"/>
                        <a14:backgroundMark x1="2492" y1="15576" x2="2492" y2="15576"/>
                        <a14:backgroundMark x1="91589" y1="9034" x2="91589" y2="9034"/>
                        <a14:backgroundMark x1="91900" y1="9346" x2="91900" y2="9346"/>
                        <a14:backgroundMark x1="91900" y1="14019" x2="91900" y2="14019"/>
                        <a14:backgroundMark x1="94704" y1="15265" x2="94704" y2="15265"/>
                        <a14:backgroundMark x1="94081" y1="4673" x2="94081" y2="4673"/>
                        <a14:backgroundMark x1="87227" y1="4361" x2="87227" y2="4361"/>
                        <a14:backgroundMark x1="83178" y1="4050" x2="83178" y2="4050"/>
                        <a14:backgroundMark x1="80997" y1="4050" x2="80997" y2="4050"/>
                        <a14:backgroundMark x1="77570" y1="4673" x2="77570" y2="4673"/>
                        <a14:backgroundMark x1="72274" y1="3115" x2="72274" y2="3115"/>
                        <a14:backgroundMark x1="88785" y1="85358" x2="88785" y2="85358"/>
                        <a14:backgroundMark x1="89720" y1="88474" x2="89720" y2="88474"/>
                        <a14:backgroundMark x1="95327" y1="81308" x2="95327" y2="81308"/>
                        <a14:backgroundMark x1="97819" y1="72274" x2="97819" y2="72274"/>
                        <a14:backgroundMark x1="95639" y1="89408" x2="95639" y2="89408"/>
                        <a14:backgroundMark x1="91589" y1="94081" x2="91589" y2="94081"/>
                        <a14:backgroundMark x1="91589" y1="94081" x2="91589" y2="94081"/>
                        <a14:backgroundMark x1="97819" y1="95639" x2="97819" y2="95639"/>
                        <a14:backgroundMark x1="82243" y1="96885" x2="82243" y2="96885"/>
                        <a14:backgroundMark x1="76636" y1="95639" x2="76636" y2="95639"/>
                        <a14:backgroundMark x1="71651" y1="97196" x2="71651" y2="97196"/>
                        <a14:backgroundMark x1="10903" y1="92835" x2="10903" y2="92835"/>
                        <a14:backgroundMark x1="8100" y1="86604" x2="8100" y2="85358"/>
                        <a14:backgroundMark x1="5607" y1="79439" x2="5607" y2="79439"/>
                        <a14:backgroundMark x1="6854" y1="87850" x2="6231" y2="92212"/>
                        <a14:backgroundMark x1="4673" y1="94081" x2="4984" y2="92835"/>
                        <a14:backgroundMark x1="11215" y1="98131" x2="11215" y2="98131"/>
                        <a14:backgroundMark x1="19315" y1="96262" x2="20249" y2="96262"/>
                        <a14:backgroundMark x1="27103" y1="97196" x2="27103" y2="97196"/>
                        <a14:backgroundMark x1="2181" y1="73209" x2="2181" y2="73209"/>
                        <a14:backgroundMark x1="16199" y1="88785" x2="16199" y2="88785"/>
                        <a14:backgroundMark x1="16822" y1="95016" x2="16822" y2="95016"/>
                        <a14:backgroundMark x1="9969" y1="85358" x2="11838" y2="853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6" y="59552"/>
            <a:ext cx="1168714" cy="1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5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34D80-6569-6BE4-CDED-3AEF6314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BDF0A-38AB-65E8-4319-368BE8A06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ED68E-D4CA-4DBA-2BD1-B309F0AE6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5A09B-ABFF-4F2C-941A-5A723F0B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0192-497C-4C58-BDA9-8A992863B461}" type="datetime1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13ACD-9863-1075-2200-2E8672CD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7DD79-E39A-40D7-0813-BCFBD8E8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DB84-7C24-46D5-A549-CD12DD4EBE4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eric.deselich\Desktop\RRT\epa_er_logo.gif">
            <a:extLst>
              <a:ext uri="{FF2B5EF4-FFF2-40B4-BE49-F238E27FC236}">
                <a16:creationId xmlns:a16="http://schemas.microsoft.com/office/drawing/2014/main" id="{1A4E9235-DD1C-4273-D2C5-E509634160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30" y1="21184" x2="55140" y2="65421"/>
                        <a14:foregroundMark x1="63551" y1="24922" x2="72274" y2="70717"/>
                        <a14:foregroundMark x1="33333" y1="9657" x2="9969" y2="23053"/>
                        <a14:foregroundMark x1="13396" y1="28972" x2="5296" y2="51402"/>
                        <a14:foregroundMark x1="16511" y1="12461" x2="16511" y2="12461"/>
                        <a14:foregroundMark x1="21184" y1="10903" x2="21184" y2="10903"/>
                        <a14:foregroundMark x1="40187" y1="23053" x2="66978" y2="67290"/>
                        <a14:foregroundMark x1="76947" y1="18380" x2="35826" y2="56698"/>
                        <a14:foregroundMark x1="30530" y1="35826" x2="44860" y2="65421"/>
                        <a14:foregroundMark x1="31776" y1="32399" x2="35202" y2="35826"/>
                        <a14:foregroundMark x1="33645" y1="22118" x2="42679" y2="69470"/>
                        <a14:foregroundMark x1="80374" y1="12461" x2="17445" y2="43925"/>
                        <a14:foregroundMark x1="34268" y1="6542" x2="34268" y2="6542"/>
                        <a14:foregroundMark x1="48598" y1="6231" x2="50156" y2="6854"/>
                        <a14:foregroundMark x1="64486" y1="9969" x2="64486" y2="9969"/>
                        <a14:foregroundMark x1="66978" y1="9969" x2="66978" y2="9969"/>
                        <a14:foregroundMark x1="60125" y1="10903" x2="53583" y2="11838"/>
                        <a14:foregroundMark x1="49533" y1="14330" x2="49533" y2="14330"/>
                        <a14:foregroundMark x1="46106" y1="18692" x2="43614" y2="19626"/>
                        <a14:foregroundMark x1="41745" y1="22118" x2="41745" y2="22118"/>
                        <a14:foregroundMark x1="41745" y1="22118" x2="41745" y2="22118"/>
                        <a14:foregroundMark x1="32710" y1="28349" x2="30841" y2="30218"/>
                        <a14:foregroundMark x1="29283" y1="31153" x2="29283" y2="31153"/>
                        <a14:foregroundMark x1="29283" y1="31153" x2="29283" y2="31153"/>
                        <a14:foregroundMark x1="28349" y1="45171" x2="30841" y2="50779"/>
                        <a14:foregroundMark x1="30841" y1="51402" x2="31464" y2="56386"/>
                        <a14:foregroundMark x1="31776" y1="57321" x2="32399" y2="58567"/>
                        <a14:foregroundMark x1="13084" y1="72274" x2="13084" y2="72274"/>
                        <a14:foregroundMark x1="11215" y1="72274" x2="6854" y2="40810"/>
                        <a14:foregroundMark x1="3427" y1="51090" x2="14642" y2="82243"/>
                        <a14:foregroundMark x1="20872" y1="84424" x2="41745" y2="96262"/>
                        <a14:foregroundMark x1="51090" y1="95950" x2="67601" y2="89408"/>
                        <a14:foregroundMark x1="78816" y1="87850" x2="93458" y2="68224"/>
                        <a14:foregroundMark x1="70093" y1="93458" x2="70093" y2="93458"/>
                        <a14:foregroundMark x1="74766" y1="91277" x2="74766" y2="91277"/>
                        <a14:foregroundMark x1="49533" y1="94704" x2="49533" y2="94704"/>
                        <a14:foregroundMark x1="44237" y1="94081" x2="44237" y2="94081"/>
                        <a14:foregroundMark x1="81620" y1="38318" x2="26480" y2="33022"/>
                        <a14:foregroundMark x1="41121" y1="5607" x2="86604" y2="29283"/>
                        <a14:foregroundMark x1="86916" y1="26168" x2="91900" y2="61371"/>
                        <a14:foregroundMark x1="95639" y1="46417" x2="95639" y2="46417"/>
                        <a14:foregroundMark x1="95639" y1="46417" x2="95639" y2="46417"/>
                        <a14:foregroundMark x1="94393" y1="56386" x2="94393" y2="57321"/>
                        <a14:foregroundMark x1="93769" y1="60436" x2="93146" y2="61371"/>
                        <a14:foregroundMark x1="90031" y1="59190" x2="80685" y2="46417"/>
                        <a14:foregroundMark x1="84735" y1="23676" x2="55452" y2="2804"/>
                        <a14:foregroundMark x1="49844" y1="6542" x2="32087" y2="6542"/>
                        <a14:foregroundMark x1="49533" y1="53271" x2="49533" y2="54206"/>
                        <a14:foregroundMark x1="93769" y1="63551" x2="93769" y2="63551"/>
                        <a14:foregroundMark x1="20249" y1="33956" x2="20249" y2="33956"/>
                        <a14:foregroundMark x1="21807" y1="25234" x2="24922" y2="23676"/>
                        <a14:foregroundMark x1="33022" y1="21495" x2="35514" y2="21495"/>
                        <a14:foregroundMark x1="35826" y1="21184" x2="36760" y2="20872"/>
                        <a14:foregroundMark x1="41433" y1="19315" x2="41433" y2="19315"/>
                        <a14:foregroundMark x1="41745" y1="19003" x2="43925" y2="18692"/>
                        <a14:foregroundMark x1="44548" y1="18692" x2="53271" y2="19938"/>
                        <a14:foregroundMark x1="53271" y1="19938" x2="53271" y2="19938"/>
                        <a14:foregroundMark x1="41121" y1="19003" x2="70405" y2="44237"/>
                        <a14:foregroundMark x1="44237" y1="13707" x2="18692" y2="37695"/>
                        <a14:foregroundMark x1="16199" y1="39252" x2="16199" y2="39252"/>
                        <a14:foregroundMark x1="16199" y1="39252" x2="16199" y2="39252"/>
                        <a14:foregroundMark x1="16511" y1="40498" x2="16511" y2="40498"/>
                        <a14:foregroundMark x1="16822" y1="42368" x2="16822" y2="42368"/>
                        <a14:foregroundMark x1="16822" y1="43925" x2="16822" y2="43925"/>
                        <a14:foregroundMark x1="16822" y1="43925" x2="16822" y2="43925"/>
                        <a14:foregroundMark x1="17445" y1="37072" x2="17445" y2="37072"/>
                        <a14:foregroundMark x1="17757" y1="32710" x2="17757" y2="32710"/>
                        <a14:foregroundMark x1="21184" y1="28660" x2="26168" y2="23988"/>
                        <a14:foregroundMark x1="26168" y1="23988" x2="26168" y2="23988"/>
                        <a14:foregroundMark x1="37383" y1="13707" x2="37383" y2="13707"/>
                        <a14:foregroundMark x1="41433" y1="13084" x2="19003" y2="35514"/>
                        <a14:foregroundMark x1="13084" y1="43302" x2="73520" y2="44237"/>
                        <a14:foregroundMark x1="78193" y1="33645" x2="81308" y2="44548"/>
                        <a14:foregroundMark x1="78816" y1="28972" x2="58567" y2="41433"/>
                        <a14:foregroundMark x1="57632" y1="42056" x2="57944" y2="40810"/>
                        <a14:foregroundMark x1="59813" y1="34268" x2="59813" y2="34268"/>
                        <a14:foregroundMark x1="59813" y1="33956" x2="59813" y2="33956"/>
                        <a14:foregroundMark x1="56698" y1="33022" x2="56698" y2="33022"/>
                        <a14:foregroundMark x1="48910" y1="39564" x2="48910" y2="39564"/>
                        <a14:foregroundMark x1="48910" y1="39564" x2="48910" y2="39564"/>
                        <a14:foregroundMark x1="48910" y1="39564" x2="48910" y2="39564"/>
                        <a14:foregroundMark x1="49533" y1="38318" x2="49533" y2="38318"/>
                        <a14:foregroundMark x1="50156" y1="37695" x2="50156" y2="37695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3333"/>
                        <a14:foregroundMark x1="47352" y1="30530" x2="47352" y2="30530"/>
                        <a14:foregroundMark x1="46417" y1="24922" x2="46417" y2="24922"/>
                        <a14:foregroundMark x1="35514" y1="16822" x2="32399" y2="16199"/>
                        <a14:foregroundMark x1="29907" y1="16199" x2="29907" y2="16199"/>
                        <a14:foregroundMark x1="29907" y1="16199" x2="29907" y2="16199"/>
                        <a14:foregroundMark x1="25234" y1="18380" x2="25234" y2="18380"/>
                        <a14:foregroundMark x1="24922" y1="22118" x2="24922" y2="22118"/>
                        <a14:foregroundMark x1="23676" y1="24922" x2="22430" y2="28972"/>
                        <a14:foregroundMark x1="21807" y1="29283" x2="21807" y2="29283"/>
                        <a14:foregroundMark x1="17757" y1="30530" x2="17757" y2="30530"/>
                        <a14:foregroundMark x1="17757" y1="30530" x2="17757" y2="30530"/>
                        <a14:foregroundMark x1="17445" y1="29595" x2="17445" y2="29595"/>
                        <a14:foregroundMark x1="17445" y1="29595" x2="17445" y2="31776"/>
                        <a14:foregroundMark x1="16822" y1="33645" x2="16511" y2="35826"/>
                        <a14:foregroundMark x1="17134" y1="42368" x2="16822" y2="44237"/>
                        <a14:foregroundMark x1="15576" y1="46729" x2="15576" y2="46729"/>
                        <a14:foregroundMark x1="15888" y1="47040" x2="17445" y2="47040"/>
                        <a14:foregroundMark x1="19938" y1="49221" x2="21495" y2="49221"/>
                        <a14:foregroundMark x1="23053" y1="49221" x2="26168" y2="49221"/>
                        <a14:foregroundMark x1="51713" y1="49221" x2="56386" y2="47975"/>
                        <a14:foregroundMark x1="73520" y1="47975" x2="73520" y2="47975"/>
                        <a14:foregroundMark x1="73520" y1="47975" x2="73520" y2="47975"/>
                        <a14:foregroundMark x1="95950" y1="54517" x2="96262" y2="50156"/>
                        <a14:foregroundMark x1="96262" y1="49844" x2="96262" y2="49844"/>
                        <a14:foregroundMark x1="92835" y1="61371" x2="92835" y2="62305"/>
                        <a14:foregroundMark x1="95016" y1="65732" x2="95016" y2="65732"/>
                        <a14:foregroundMark x1="54206" y1="7165" x2="54206" y2="7165"/>
                        <a14:foregroundMark x1="54206" y1="7165" x2="54206" y2="7165"/>
                        <a14:foregroundMark x1="68536" y1="10280" x2="68536" y2="10280"/>
                        <a14:foregroundMark x1="68536" y1="10280" x2="68536" y2="10280"/>
                        <a14:foregroundMark x1="64174" y1="56075" x2="64174" y2="56075"/>
                        <a14:foregroundMark x1="64798" y1="54517" x2="58879" y2="47352"/>
                        <a14:foregroundMark x1="46106" y1="37695" x2="46106" y2="37695"/>
                        <a14:foregroundMark x1="46106" y1="37695" x2="46106" y2="37695"/>
                        <a14:foregroundMark x1="45483" y1="38318" x2="47352" y2="39252"/>
                        <a14:foregroundMark x1="47975" y1="39875" x2="49844" y2="39875"/>
                        <a14:foregroundMark x1="66355" y1="42368" x2="72897" y2="41433"/>
                        <a14:foregroundMark x1="82866" y1="39875" x2="84735" y2="38629"/>
                        <a14:foregroundMark x1="84735" y1="38006" x2="84112" y2="35514"/>
                        <a14:foregroundMark x1="81620" y1="33645" x2="76636" y2="31153"/>
                        <a14:foregroundMark x1="65421" y1="24922" x2="49221" y2="21184"/>
                        <a14:foregroundMark x1="46729" y1="19938" x2="45483" y2="19938"/>
                        <a14:foregroundMark x1="43925" y1="19938" x2="27414" y2="34891"/>
                        <a14:foregroundMark x1="21495" y1="48287" x2="26791" y2="58567"/>
                        <a14:foregroundMark x1="29595" y1="62928" x2="34579" y2="67290"/>
                        <a14:foregroundMark x1="35202" y1="68536" x2="36137" y2="68536"/>
                        <a14:foregroundMark x1="49533" y1="69470" x2="51090" y2="69159"/>
                        <a14:foregroundMark x1="56075" y1="66355" x2="56075" y2="66355"/>
                        <a14:foregroundMark x1="56075" y1="65732" x2="56075" y2="65732"/>
                        <a14:foregroundMark x1="57009" y1="62928" x2="57632" y2="57009"/>
                        <a14:foregroundMark x1="58567" y1="53894" x2="58879" y2="52648"/>
                        <a14:foregroundMark x1="59190" y1="52336" x2="58567" y2="48910"/>
                        <a14:foregroundMark x1="58567" y1="48910" x2="58567" y2="47352"/>
                        <a14:foregroundMark x1="56698" y1="47352" x2="51713" y2="49221"/>
                        <a14:foregroundMark x1="40187" y1="70093" x2="40187" y2="71028"/>
                        <a14:foregroundMark x1="32399" y1="86604" x2="32399" y2="86604"/>
                        <a14:foregroundMark x1="31464" y1="81308" x2="31464" y2="79751"/>
                        <a14:foregroundMark x1="31464" y1="77882" x2="56698" y2="72897"/>
                        <a14:foregroundMark x1="56698" y1="72897" x2="58255" y2="71963"/>
                        <a14:foregroundMark x1="64486" y1="71963" x2="57009" y2="79751"/>
                        <a14:foregroundMark x1="57009" y1="79751" x2="55763" y2="80062"/>
                        <a14:foregroundMark x1="52025" y1="84112" x2="52025" y2="84112"/>
                        <a14:foregroundMark x1="51713" y1="83178" x2="51713" y2="83178"/>
                        <a14:foregroundMark x1="51090" y1="81931" x2="50467" y2="79439"/>
                        <a14:foregroundMark x1="48910" y1="74455" x2="48910" y2="66044"/>
                        <a14:foregroundMark x1="47352" y1="51713" x2="47352" y2="50779"/>
                        <a14:foregroundMark x1="40187" y1="44860" x2="37072" y2="41433"/>
                        <a14:foregroundMark x1="32710" y1="41121" x2="31153" y2="39564"/>
                        <a14:foregroundMark x1="22741" y1="33022" x2="22741" y2="33022"/>
                        <a14:foregroundMark x1="22741" y1="33022" x2="22741" y2="33022"/>
                        <a14:foregroundMark x1="20872" y1="35514" x2="22741" y2="41121"/>
                        <a14:foregroundMark x1="27414" y1="44237" x2="27414" y2="44237"/>
                        <a14:foregroundMark x1="29283" y1="44237" x2="34891" y2="43925"/>
                        <a14:foregroundMark x1="41745" y1="43925" x2="55452" y2="38006"/>
                        <a14:foregroundMark x1="57632" y1="36760" x2="60125" y2="33645"/>
                        <a14:foregroundMark x1="62617" y1="29595" x2="62617" y2="29595"/>
                        <a14:foregroundMark x1="63863" y1="26791" x2="63863" y2="24922"/>
                        <a14:foregroundMark x1="63863" y1="24922" x2="63863" y2="24922"/>
                        <a14:foregroundMark x1="65421" y1="27414" x2="65421" y2="29907"/>
                        <a14:foregroundMark x1="65421" y1="30530" x2="66978" y2="32399"/>
                        <a14:foregroundMark x1="72274" y1="33645" x2="72274" y2="33645"/>
                        <a14:foregroundMark x1="72586" y1="34891" x2="72586" y2="34891"/>
                        <a14:foregroundMark x1="72586" y1="35514" x2="65421" y2="36137"/>
                        <a14:foregroundMark x1="56075" y1="34891" x2="52960" y2="33956"/>
                        <a14:foregroundMark x1="51402" y1="32399" x2="51402" y2="32399"/>
                        <a14:foregroundMark x1="52648" y1="25234" x2="52960" y2="24299"/>
                        <a14:foregroundMark x1="59813" y1="47664" x2="60748" y2="52336"/>
                        <a14:foregroundMark x1="60748" y1="54206" x2="62305" y2="57944"/>
                        <a14:foregroundMark x1="44860" y1="68847" x2="43614" y2="70093"/>
                        <a14:foregroundMark x1="40498" y1="71028" x2="38006" y2="71028"/>
                        <a14:foregroundMark x1="27726" y1="66044" x2="27726" y2="60436"/>
                        <a14:foregroundMark x1="24611" y1="43302" x2="25545" y2="40498"/>
                        <a14:foregroundMark x1="28349" y1="37695" x2="33956" y2="33645"/>
                        <a14:foregroundMark x1="38941" y1="31776" x2="47352" y2="26791"/>
                        <a14:foregroundMark x1="47352" y1="26791" x2="47352" y2="26791"/>
                        <a14:backgroundMark x1="6542" y1="9034" x2="6542" y2="9034"/>
                        <a14:backgroundMark x1="14330" y1="7788" x2="14330" y2="7788"/>
                        <a14:backgroundMark x1="19315" y1="5607" x2="19315" y2="5607"/>
                        <a14:backgroundMark x1="8100" y1="4050" x2="8100" y2="4050"/>
                        <a14:backgroundMark x1="4984" y1="4361" x2="4984" y2="4361"/>
                        <a14:backgroundMark x1="4984" y1="4361" x2="4984" y2="4361"/>
                        <a14:backgroundMark x1="5607" y1="14642" x2="5607" y2="14642"/>
                        <a14:backgroundMark x1="5607" y1="14642" x2="4984" y2="21495"/>
                        <a14:backgroundMark x1="4673" y1="21807" x2="4673" y2="21807"/>
                        <a14:backgroundMark x1="9346" y1="12461" x2="9346" y2="12461"/>
                        <a14:backgroundMark x1="9346" y1="12461" x2="9346" y2="12461"/>
                        <a14:backgroundMark x1="9657" y1="5919" x2="9657" y2="5919"/>
                        <a14:backgroundMark x1="22118" y1="4673" x2="23053" y2="4673"/>
                        <a14:backgroundMark x1="28972" y1="2804" x2="28972" y2="2804"/>
                        <a14:backgroundMark x1="13396" y1="1558" x2="13396" y2="1558"/>
                        <a14:backgroundMark x1="16199" y1="3427" x2="16199" y2="3427"/>
                        <a14:backgroundMark x1="16511" y1="4361" x2="16511" y2="4361"/>
                        <a14:backgroundMark x1="12461" y1="11215" x2="12461" y2="11215"/>
                        <a14:backgroundMark x1="12461" y1="11215" x2="12461" y2="11215"/>
                        <a14:backgroundMark x1="3738" y1="23053" x2="3738" y2="23053"/>
                        <a14:backgroundMark x1="2804" y1="29283" x2="2804" y2="29283"/>
                        <a14:backgroundMark x1="2492" y1="15576" x2="2492" y2="15576"/>
                        <a14:backgroundMark x1="91589" y1="9034" x2="91589" y2="9034"/>
                        <a14:backgroundMark x1="91900" y1="9346" x2="91900" y2="9346"/>
                        <a14:backgroundMark x1="91900" y1="14019" x2="91900" y2="14019"/>
                        <a14:backgroundMark x1="94704" y1="15265" x2="94704" y2="15265"/>
                        <a14:backgroundMark x1="94081" y1="4673" x2="94081" y2="4673"/>
                        <a14:backgroundMark x1="87227" y1="4361" x2="87227" y2="4361"/>
                        <a14:backgroundMark x1="83178" y1="4050" x2="83178" y2="4050"/>
                        <a14:backgroundMark x1="80997" y1="4050" x2="80997" y2="4050"/>
                        <a14:backgroundMark x1="77570" y1="4673" x2="77570" y2="4673"/>
                        <a14:backgroundMark x1="72274" y1="3115" x2="72274" y2="3115"/>
                        <a14:backgroundMark x1="88785" y1="85358" x2="88785" y2="85358"/>
                        <a14:backgroundMark x1="89720" y1="88474" x2="89720" y2="88474"/>
                        <a14:backgroundMark x1="95327" y1="81308" x2="95327" y2="81308"/>
                        <a14:backgroundMark x1="97819" y1="72274" x2="97819" y2="72274"/>
                        <a14:backgroundMark x1="95639" y1="89408" x2="95639" y2="89408"/>
                        <a14:backgroundMark x1="91589" y1="94081" x2="91589" y2="94081"/>
                        <a14:backgroundMark x1="91589" y1="94081" x2="91589" y2="94081"/>
                        <a14:backgroundMark x1="97819" y1="95639" x2="97819" y2="95639"/>
                        <a14:backgroundMark x1="82243" y1="96885" x2="82243" y2="96885"/>
                        <a14:backgroundMark x1="76636" y1="95639" x2="76636" y2="95639"/>
                        <a14:backgroundMark x1="71651" y1="97196" x2="71651" y2="97196"/>
                        <a14:backgroundMark x1="10903" y1="92835" x2="10903" y2="92835"/>
                        <a14:backgroundMark x1="8100" y1="86604" x2="8100" y2="85358"/>
                        <a14:backgroundMark x1="5607" y1="79439" x2="5607" y2="79439"/>
                        <a14:backgroundMark x1="6854" y1="87850" x2="6231" y2="92212"/>
                        <a14:backgroundMark x1="4673" y1="94081" x2="4984" y2="92835"/>
                        <a14:backgroundMark x1="11215" y1="98131" x2="11215" y2="98131"/>
                        <a14:backgroundMark x1="19315" y1="96262" x2="20249" y2="96262"/>
                        <a14:backgroundMark x1="27103" y1="97196" x2="27103" y2="97196"/>
                        <a14:backgroundMark x1="2181" y1="73209" x2="2181" y2="73209"/>
                        <a14:backgroundMark x1="16199" y1="88785" x2="16199" y2="88785"/>
                        <a14:backgroundMark x1="16822" y1="95016" x2="16822" y2="95016"/>
                        <a14:backgroundMark x1="9969" y1="85358" x2="11838" y2="853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6" y="59552"/>
            <a:ext cx="1168714" cy="1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1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74BC-D2F7-0985-1011-638441E9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04608-7B4B-63E2-3D5A-75A4DEECB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112AB-8E09-6502-0646-D280A90E6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4C199-9A47-ADBA-B2C9-8A18B4C07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11F9B-CB87-5011-1679-04B886A14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2BDD72-06CA-974B-760B-A0ADBD92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3557-1588-489D-B430-6742F5B470BE}" type="datetime1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30C7E-0FD9-8C0D-1341-8589B25E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06DBF-86AF-534D-539F-887CC55C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DB84-7C24-46D5-A549-CD12DD4EBE4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eric.deselich\Desktop\RRT\epa_er_logo.gif">
            <a:extLst>
              <a:ext uri="{FF2B5EF4-FFF2-40B4-BE49-F238E27FC236}">
                <a16:creationId xmlns:a16="http://schemas.microsoft.com/office/drawing/2014/main" id="{A9EAFA36-D2B3-E38E-481F-5AE31EAFE7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30" y1="21184" x2="55140" y2="65421"/>
                        <a14:foregroundMark x1="63551" y1="24922" x2="72274" y2="70717"/>
                        <a14:foregroundMark x1="33333" y1="9657" x2="9969" y2="23053"/>
                        <a14:foregroundMark x1="13396" y1="28972" x2="5296" y2="51402"/>
                        <a14:foregroundMark x1="16511" y1="12461" x2="16511" y2="12461"/>
                        <a14:foregroundMark x1="21184" y1="10903" x2="21184" y2="10903"/>
                        <a14:foregroundMark x1="40187" y1="23053" x2="66978" y2="67290"/>
                        <a14:foregroundMark x1="76947" y1="18380" x2="35826" y2="56698"/>
                        <a14:foregroundMark x1="30530" y1="35826" x2="44860" y2="65421"/>
                        <a14:foregroundMark x1="31776" y1="32399" x2="35202" y2="35826"/>
                        <a14:foregroundMark x1="33645" y1="22118" x2="42679" y2="69470"/>
                        <a14:foregroundMark x1="80374" y1="12461" x2="17445" y2="43925"/>
                        <a14:foregroundMark x1="34268" y1="6542" x2="34268" y2="6542"/>
                        <a14:foregroundMark x1="48598" y1="6231" x2="50156" y2="6854"/>
                        <a14:foregroundMark x1="64486" y1="9969" x2="64486" y2="9969"/>
                        <a14:foregroundMark x1="66978" y1="9969" x2="66978" y2="9969"/>
                        <a14:foregroundMark x1="60125" y1="10903" x2="53583" y2="11838"/>
                        <a14:foregroundMark x1="49533" y1="14330" x2="49533" y2="14330"/>
                        <a14:foregroundMark x1="46106" y1="18692" x2="43614" y2="19626"/>
                        <a14:foregroundMark x1="41745" y1="22118" x2="41745" y2="22118"/>
                        <a14:foregroundMark x1="41745" y1="22118" x2="41745" y2="22118"/>
                        <a14:foregroundMark x1="32710" y1="28349" x2="30841" y2="30218"/>
                        <a14:foregroundMark x1="29283" y1="31153" x2="29283" y2="31153"/>
                        <a14:foregroundMark x1="29283" y1="31153" x2="29283" y2="31153"/>
                        <a14:foregroundMark x1="28349" y1="45171" x2="30841" y2="50779"/>
                        <a14:foregroundMark x1="30841" y1="51402" x2="31464" y2="56386"/>
                        <a14:foregroundMark x1="31776" y1="57321" x2="32399" y2="58567"/>
                        <a14:foregroundMark x1="13084" y1="72274" x2="13084" y2="72274"/>
                        <a14:foregroundMark x1="11215" y1="72274" x2="6854" y2="40810"/>
                        <a14:foregroundMark x1="3427" y1="51090" x2="14642" y2="82243"/>
                        <a14:foregroundMark x1="20872" y1="84424" x2="41745" y2="96262"/>
                        <a14:foregroundMark x1="51090" y1="95950" x2="67601" y2="89408"/>
                        <a14:foregroundMark x1="78816" y1="87850" x2="93458" y2="68224"/>
                        <a14:foregroundMark x1="70093" y1="93458" x2="70093" y2="93458"/>
                        <a14:foregroundMark x1="74766" y1="91277" x2="74766" y2="91277"/>
                        <a14:foregroundMark x1="49533" y1="94704" x2="49533" y2="94704"/>
                        <a14:foregroundMark x1="44237" y1="94081" x2="44237" y2="94081"/>
                        <a14:foregroundMark x1="81620" y1="38318" x2="26480" y2="33022"/>
                        <a14:foregroundMark x1="41121" y1="5607" x2="86604" y2="29283"/>
                        <a14:foregroundMark x1="86916" y1="26168" x2="91900" y2="61371"/>
                        <a14:foregroundMark x1="95639" y1="46417" x2="95639" y2="46417"/>
                        <a14:foregroundMark x1="95639" y1="46417" x2="95639" y2="46417"/>
                        <a14:foregroundMark x1="94393" y1="56386" x2="94393" y2="57321"/>
                        <a14:foregroundMark x1="93769" y1="60436" x2="93146" y2="61371"/>
                        <a14:foregroundMark x1="90031" y1="59190" x2="80685" y2="46417"/>
                        <a14:foregroundMark x1="84735" y1="23676" x2="55452" y2="2804"/>
                        <a14:foregroundMark x1="49844" y1="6542" x2="32087" y2="6542"/>
                        <a14:foregroundMark x1="49533" y1="53271" x2="49533" y2="54206"/>
                        <a14:foregroundMark x1="93769" y1="63551" x2="93769" y2="63551"/>
                        <a14:foregroundMark x1="20249" y1="33956" x2="20249" y2="33956"/>
                        <a14:foregroundMark x1="21807" y1="25234" x2="24922" y2="23676"/>
                        <a14:foregroundMark x1="33022" y1="21495" x2="35514" y2="21495"/>
                        <a14:foregroundMark x1="35826" y1="21184" x2="36760" y2="20872"/>
                        <a14:foregroundMark x1="41433" y1="19315" x2="41433" y2="19315"/>
                        <a14:foregroundMark x1="41745" y1="19003" x2="43925" y2="18692"/>
                        <a14:foregroundMark x1="44548" y1="18692" x2="53271" y2="19938"/>
                        <a14:foregroundMark x1="53271" y1="19938" x2="53271" y2="19938"/>
                        <a14:foregroundMark x1="41121" y1="19003" x2="70405" y2="44237"/>
                        <a14:foregroundMark x1="44237" y1="13707" x2="18692" y2="37695"/>
                        <a14:foregroundMark x1="16199" y1="39252" x2="16199" y2="39252"/>
                        <a14:foregroundMark x1="16199" y1="39252" x2="16199" y2="39252"/>
                        <a14:foregroundMark x1="16511" y1="40498" x2="16511" y2="40498"/>
                        <a14:foregroundMark x1="16822" y1="42368" x2="16822" y2="42368"/>
                        <a14:foregroundMark x1="16822" y1="43925" x2="16822" y2="43925"/>
                        <a14:foregroundMark x1="16822" y1="43925" x2="16822" y2="43925"/>
                        <a14:foregroundMark x1="17445" y1="37072" x2="17445" y2="37072"/>
                        <a14:foregroundMark x1="17757" y1="32710" x2="17757" y2="32710"/>
                        <a14:foregroundMark x1="21184" y1="28660" x2="26168" y2="23988"/>
                        <a14:foregroundMark x1="26168" y1="23988" x2="26168" y2="23988"/>
                        <a14:foregroundMark x1="37383" y1="13707" x2="37383" y2="13707"/>
                        <a14:foregroundMark x1="41433" y1="13084" x2="19003" y2="35514"/>
                        <a14:foregroundMark x1="13084" y1="43302" x2="73520" y2="44237"/>
                        <a14:foregroundMark x1="78193" y1="33645" x2="81308" y2="44548"/>
                        <a14:foregroundMark x1="78816" y1="28972" x2="58567" y2="41433"/>
                        <a14:foregroundMark x1="57632" y1="42056" x2="57944" y2="40810"/>
                        <a14:foregroundMark x1="59813" y1="34268" x2="59813" y2="34268"/>
                        <a14:foregroundMark x1="59813" y1="33956" x2="59813" y2="33956"/>
                        <a14:foregroundMark x1="56698" y1="33022" x2="56698" y2="33022"/>
                        <a14:foregroundMark x1="48910" y1="39564" x2="48910" y2="39564"/>
                        <a14:foregroundMark x1="48910" y1="39564" x2="48910" y2="39564"/>
                        <a14:foregroundMark x1="48910" y1="39564" x2="48910" y2="39564"/>
                        <a14:foregroundMark x1="49533" y1="38318" x2="49533" y2="38318"/>
                        <a14:foregroundMark x1="50156" y1="37695" x2="50156" y2="37695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3333"/>
                        <a14:foregroundMark x1="47352" y1="30530" x2="47352" y2="30530"/>
                        <a14:foregroundMark x1="46417" y1="24922" x2="46417" y2="24922"/>
                        <a14:foregroundMark x1="35514" y1="16822" x2="32399" y2="16199"/>
                        <a14:foregroundMark x1="29907" y1="16199" x2="29907" y2="16199"/>
                        <a14:foregroundMark x1="29907" y1="16199" x2="29907" y2="16199"/>
                        <a14:foregroundMark x1="25234" y1="18380" x2="25234" y2="18380"/>
                        <a14:foregroundMark x1="24922" y1="22118" x2="24922" y2="22118"/>
                        <a14:foregroundMark x1="23676" y1="24922" x2="22430" y2="28972"/>
                        <a14:foregroundMark x1="21807" y1="29283" x2="21807" y2="29283"/>
                        <a14:foregroundMark x1="17757" y1="30530" x2="17757" y2="30530"/>
                        <a14:foregroundMark x1="17757" y1="30530" x2="17757" y2="30530"/>
                        <a14:foregroundMark x1="17445" y1="29595" x2="17445" y2="29595"/>
                        <a14:foregroundMark x1="17445" y1="29595" x2="17445" y2="31776"/>
                        <a14:foregroundMark x1="16822" y1="33645" x2="16511" y2="35826"/>
                        <a14:foregroundMark x1="17134" y1="42368" x2="16822" y2="44237"/>
                        <a14:foregroundMark x1="15576" y1="46729" x2="15576" y2="46729"/>
                        <a14:foregroundMark x1="15888" y1="47040" x2="17445" y2="47040"/>
                        <a14:foregroundMark x1="19938" y1="49221" x2="21495" y2="49221"/>
                        <a14:foregroundMark x1="23053" y1="49221" x2="26168" y2="49221"/>
                        <a14:foregroundMark x1="51713" y1="49221" x2="56386" y2="47975"/>
                        <a14:foregroundMark x1="73520" y1="47975" x2="73520" y2="47975"/>
                        <a14:foregroundMark x1="73520" y1="47975" x2="73520" y2="47975"/>
                        <a14:foregroundMark x1="95950" y1="54517" x2="96262" y2="50156"/>
                        <a14:foregroundMark x1="96262" y1="49844" x2="96262" y2="49844"/>
                        <a14:foregroundMark x1="92835" y1="61371" x2="92835" y2="62305"/>
                        <a14:foregroundMark x1="95016" y1="65732" x2="95016" y2="65732"/>
                        <a14:foregroundMark x1="54206" y1="7165" x2="54206" y2="7165"/>
                        <a14:foregroundMark x1="54206" y1="7165" x2="54206" y2="7165"/>
                        <a14:foregroundMark x1="68536" y1="10280" x2="68536" y2="10280"/>
                        <a14:foregroundMark x1="68536" y1="10280" x2="68536" y2="10280"/>
                        <a14:foregroundMark x1="64174" y1="56075" x2="64174" y2="56075"/>
                        <a14:foregroundMark x1="64798" y1="54517" x2="58879" y2="47352"/>
                        <a14:foregroundMark x1="46106" y1="37695" x2="46106" y2="37695"/>
                        <a14:foregroundMark x1="46106" y1="37695" x2="46106" y2="37695"/>
                        <a14:foregroundMark x1="45483" y1="38318" x2="47352" y2="39252"/>
                        <a14:foregroundMark x1="47975" y1="39875" x2="49844" y2="39875"/>
                        <a14:foregroundMark x1="66355" y1="42368" x2="72897" y2="41433"/>
                        <a14:foregroundMark x1="82866" y1="39875" x2="84735" y2="38629"/>
                        <a14:foregroundMark x1="84735" y1="38006" x2="84112" y2="35514"/>
                        <a14:foregroundMark x1="81620" y1="33645" x2="76636" y2="31153"/>
                        <a14:foregroundMark x1="65421" y1="24922" x2="49221" y2="21184"/>
                        <a14:foregroundMark x1="46729" y1="19938" x2="45483" y2="19938"/>
                        <a14:foregroundMark x1="43925" y1="19938" x2="27414" y2="34891"/>
                        <a14:foregroundMark x1="21495" y1="48287" x2="26791" y2="58567"/>
                        <a14:foregroundMark x1="29595" y1="62928" x2="34579" y2="67290"/>
                        <a14:foregroundMark x1="35202" y1="68536" x2="36137" y2="68536"/>
                        <a14:foregroundMark x1="49533" y1="69470" x2="51090" y2="69159"/>
                        <a14:foregroundMark x1="56075" y1="66355" x2="56075" y2="66355"/>
                        <a14:foregroundMark x1="56075" y1="65732" x2="56075" y2="65732"/>
                        <a14:foregroundMark x1="57009" y1="62928" x2="57632" y2="57009"/>
                        <a14:foregroundMark x1="58567" y1="53894" x2="58879" y2="52648"/>
                        <a14:foregroundMark x1="59190" y1="52336" x2="58567" y2="48910"/>
                        <a14:foregroundMark x1="58567" y1="48910" x2="58567" y2="47352"/>
                        <a14:foregroundMark x1="56698" y1="47352" x2="51713" y2="49221"/>
                        <a14:foregroundMark x1="40187" y1="70093" x2="40187" y2="71028"/>
                        <a14:foregroundMark x1="32399" y1="86604" x2="32399" y2="86604"/>
                        <a14:foregroundMark x1="31464" y1="81308" x2="31464" y2="79751"/>
                        <a14:foregroundMark x1="31464" y1="77882" x2="56698" y2="72897"/>
                        <a14:foregroundMark x1="56698" y1="72897" x2="58255" y2="71963"/>
                        <a14:foregroundMark x1="64486" y1="71963" x2="57009" y2="79751"/>
                        <a14:foregroundMark x1="57009" y1="79751" x2="55763" y2="80062"/>
                        <a14:foregroundMark x1="52025" y1="84112" x2="52025" y2="84112"/>
                        <a14:foregroundMark x1="51713" y1="83178" x2="51713" y2="83178"/>
                        <a14:foregroundMark x1="51090" y1="81931" x2="50467" y2="79439"/>
                        <a14:foregroundMark x1="48910" y1="74455" x2="48910" y2="66044"/>
                        <a14:foregroundMark x1="47352" y1="51713" x2="47352" y2="50779"/>
                        <a14:foregroundMark x1="40187" y1="44860" x2="37072" y2="41433"/>
                        <a14:foregroundMark x1="32710" y1="41121" x2="31153" y2="39564"/>
                        <a14:foregroundMark x1="22741" y1="33022" x2="22741" y2="33022"/>
                        <a14:foregroundMark x1="22741" y1="33022" x2="22741" y2="33022"/>
                        <a14:foregroundMark x1="20872" y1="35514" x2="22741" y2="41121"/>
                        <a14:foregroundMark x1="27414" y1="44237" x2="27414" y2="44237"/>
                        <a14:foregroundMark x1="29283" y1="44237" x2="34891" y2="43925"/>
                        <a14:foregroundMark x1="41745" y1="43925" x2="55452" y2="38006"/>
                        <a14:foregroundMark x1="57632" y1="36760" x2="60125" y2="33645"/>
                        <a14:foregroundMark x1="62617" y1="29595" x2="62617" y2="29595"/>
                        <a14:foregroundMark x1="63863" y1="26791" x2="63863" y2="24922"/>
                        <a14:foregroundMark x1="63863" y1="24922" x2="63863" y2="24922"/>
                        <a14:foregroundMark x1="65421" y1="27414" x2="65421" y2="29907"/>
                        <a14:foregroundMark x1="65421" y1="30530" x2="66978" y2="32399"/>
                        <a14:foregroundMark x1="72274" y1="33645" x2="72274" y2="33645"/>
                        <a14:foregroundMark x1="72586" y1="34891" x2="72586" y2="34891"/>
                        <a14:foregroundMark x1="72586" y1="35514" x2="65421" y2="36137"/>
                        <a14:foregroundMark x1="56075" y1="34891" x2="52960" y2="33956"/>
                        <a14:foregroundMark x1="51402" y1="32399" x2="51402" y2="32399"/>
                        <a14:foregroundMark x1="52648" y1="25234" x2="52960" y2="24299"/>
                        <a14:foregroundMark x1="59813" y1="47664" x2="60748" y2="52336"/>
                        <a14:foregroundMark x1="60748" y1="54206" x2="62305" y2="57944"/>
                        <a14:foregroundMark x1="44860" y1="68847" x2="43614" y2="70093"/>
                        <a14:foregroundMark x1="40498" y1="71028" x2="38006" y2="71028"/>
                        <a14:foregroundMark x1="27726" y1="66044" x2="27726" y2="60436"/>
                        <a14:foregroundMark x1="24611" y1="43302" x2="25545" y2="40498"/>
                        <a14:foregroundMark x1="28349" y1="37695" x2="33956" y2="33645"/>
                        <a14:foregroundMark x1="38941" y1="31776" x2="47352" y2="26791"/>
                        <a14:foregroundMark x1="47352" y1="26791" x2="47352" y2="26791"/>
                        <a14:backgroundMark x1="6542" y1="9034" x2="6542" y2="9034"/>
                        <a14:backgroundMark x1="14330" y1="7788" x2="14330" y2="7788"/>
                        <a14:backgroundMark x1="19315" y1="5607" x2="19315" y2="5607"/>
                        <a14:backgroundMark x1="8100" y1="4050" x2="8100" y2="4050"/>
                        <a14:backgroundMark x1="4984" y1="4361" x2="4984" y2="4361"/>
                        <a14:backgroundMark x1="4984" y1="4361" x2="4984" y2="4361"/>
                        <a14:backgroundMark x1="5607" y1="14642" x2="5607" y2="14642"/>
                        <a14:backgroundMark x1="5607" y1="14642" x2="4984" y2="21495"/>
                        <a14:backgroundMark x1="4673" y1="21807" x2="4673" y2="21807"/>
                        <a14:backgroundMark x1="9346" y1="12461" x2="9346" y2="12461"/>
                        <a14:backgroundMark x1="9346" y1="12461" x2="9346" y2="12461"/>
                        <a14:backgroundMark x1="9657" y1="5919" x2="9657" y2="5919"/>
                        <a14:backgroundMark x1="22118" y1="4673" x2="23053" y2="4673"/>
                        <a14:backgroundMark x1="28972" y1="2804" x2="28972" y2="2804"/>
                        <a14:backgroundMark x1="13396" y1="1558" x2="13396" y2="1558"/>
                        <a14:backgroundMark x1="16199" y1="3427" x2="16199" y2="3427"/>
                        <a14:backgroundMark x1="16511" y1="4361" x2="16511" y2="4361"/>
                        <a14:backgroundMark x1="12461" y1="11215" x2="12461" y2="11215"/>
                        <a14:backgroundMark x1="12461" y1="11215" x2="12461" y2="11215"/>
                        <a14:backgroundMark x1="3738" y1="23053" x2="3738" y2="23053"/>
                        <a14:backgroundMark x1="2804" y1="29283" x2="2804" y2="29283"/>
                        <a14:backgroundMark x1="2492" y1="15576" x2="2492" y2="15576"/>
                        <a14:backgroundMark x1="91589" y1="9034" x2="91589" y2="9034"/>
                        <a14:backgroundMark x1="91900" y1="9346" x2="91900" y2="9346"/>
                        <a14:backgroundMark x1="91900" y1="14019" x2="91900" y2="14019"/>
                        <a14:backgroundMark x1="94704" y1="15265" x2="94704" y2="15265"/>
                        <a14:backgroundMark x1="94081" y1="4673" x2="94081" y2="4673"/>
                        <a14:backgroundMark x1="87227" y1="4361" x2="87227" y2="4361"/>
                        <a14:backgroundMark x1="83178" y1="4050" x2="83178" y2="4050"/>
                        <a14:backgroundMark x1="80997" y1="4050" x2="80997" y2="4050"/>
                        <a14:backgroundMark x1="77570" y1="4673" x2="77570" y2="4673"/>
                        <a14:backgroundMark x1="72274" y1="3115" x2="72274" y2="3115"/>
                        <a14:backgroundMark x1="88785" y1="85358" x2="88785" y2="85358"/>
                        <a14:backgroundMark x1="89720" y1="88474" x2="89720" y2="88474"/>
                        <a14:backgroundMark x1="95327" y1="81308" x2="95327" y2="81308"/>
                        <a14:backgroundMark x1="97819" y1="72274" x2="97819" y2="72274"/>
                        <a14:backgroundMark x1="95639" y1="89408" x2="95639" y2="89408"/>
                        <a14:backgroundMark x1="91589" y1="94081" x2="91589" y2="94081"/>
                        <a14:backgroundMark x1="91589" y1="94081" x2="91589" y2="94081"/>
                        <a14:backgroundMark x1="97819" y1="95639" x2="97819" y2="95639"/>
                        <a14:backgroundMark x1="82243" y1="96885" x2="82243" y2="96885"/>
                        <a14:backgroundMark x1="76636" y1="95639" x2="76636" y2="95639"/>
                        <a14:backgroundMark x1="71651" y1="97196" x2="71651" y2="97196"/>
                        <a14:backgroundMark x1="10903" y1="92835" x2="10903" y2="92835"/>
                        <a14:backgroundMark x1="8100" y1="86604" x2="8100" y2="85358"/>
                        <a14:backgroundMark x1="5607" y1="79439" x2="5607" y2="79439"/>
                        <a14:backgroundMark x1="6854" y1="87850" x2="6231" y2="92212"/>
                        <a14:backgroundMark x1="4673" y1="94081" x2="4984" y2="92835"/>
                        <a14:backgroundMark x1="11215" y1="98131" x2="11215" y2="98131"/>
                        <a14:backgroundMark x1="19315" y1="96262" x2="20249" y2="96262"/>
                        <a14:backgroundMark x1="27103" y1="97196" x2="27103" y2="97196"/>
                        <a14:backgroundMark x1="2181" y1="73209" x2="2181" y2="73209"/>
                        <a14:backgroundMark x1="16199" y1="88785" x2="16199" y2="88785"/>
                        <a14:backgroundMark x1="16822" y1="95016" x2="16822" y2="95016"/>
                        <a14:backgroundMark x1="9969" y1="85358" x2="11838" y2="853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6" y="59552"/>
            <a:ext cx="1168714" cy="1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7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16CC-A046-6C40-B483-DD930802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94539-AFCC-46CF-B844-054F6AAD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82B2-D4B8-4BE7-92D8-CFCE73B0D18A}" type="datetime1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24D77-9F9E-87C2-367D-8D212A89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34A65-0371-CAA7-9117-4EC89CB2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DB84-7C24-46D5-A549-CD12DD4EBE4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eric.deselich\Desktop\RRT\epa_er_logo.gif">
            <a:extLst>
              <a:ext uri="{FF2B5EF4-FFF2-40B4-BE49-F238E27FC236}">
                <a16:creationId xmlns:a16="http://schemas.microsoft.com/office/drawing/2014/main" id="{CF2E0A05-8A91-C533-B096-4985988883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30" y1="21184" x2="55140" y2="65421"/>
                        <a14:foregroundMark x1="63551" y1="24922" x2="72274" y2="70717"/>
                        <a14:foregroundMark x1="33333" y1="9657" x2="9969" y2="23053"/>
                        <a14:foregroundMark x1="13396" y1="28972" x2="5296" y2="51402"/>
                        <a14:foregroundMark x1="16511" y1="12461" x2="16511" y2="12461"/>
                        <a14:foregroundMark x1="21184" y1="10903" x2="21184" y2="10903"/>
                        <a14:foregroundMark x1="40187" y1="23053" x2="66978" y2="67290"/>
                        <a14:foregroundMark x1="76947" y1="18380" x2="35826" y2="56698"/>
                        <a14:foregroundMark x1="30530" y1="35826" x2="44860" y2="65421"/>
                        <a14:foregroundMark x1="31776" y1="32399" x2="35202" y2="35826"/>
                        <a14:foregroundMark x1="33645" y1="22118" x2="42679" y2="69470"/>
                        <a14:foregroundMark x1="80374" y1="12461" x2="17445" y2="43925"/>
                        <a14:foregroundMark x1="34268" y1="6542" x2="34268" y2="6542"/>
                        <a14:foregroundMark x1="48598" y1="6231" x2="50156" y2="6854"/>
                        <a14:foregroundMark x1="64486" y1="9969" x2="64486" y2="9969"/>
                        <a14:foregroundMark x1="66978" y1="9969" x2="66978" y2="9969"/>
                        <a14:foregroundMark x1="60125" y1="10903" x2="53583" y2="11838"/>
                        <a14:foregroundMark x1="49533" y1="14330" x2="49533" y2="14330"/>
                        <a14:foregroundMark x1="46106" y1="18692" x2="43614" y2="19626"/>
                        <a14:foregroundMark x1="41745" y1="22118" x2="41745" y2="22118"/>
                        <a14:foregroundMark x1="41745" y1="22118" x2="41745" y2="22118"/>
                        <a14:foregroundMark x1="32710" y1="28349" x2="30841" y2="30218"/>
                        <a14:foregroundMark x1="29283" y1="31153" x2="29283" y2="31153"/>
                        <a14:foregroundMark x1="29283" y1="31153" x2="29283" y2="31153"/>
                        <a14:foregroundMark x1="28349" y1="45171" x2="30841" y2="50779"/>
                        <a14:foregroundMark x1="30841" y1="51402" x2="31464" y2="56386"/>
                        <a14:foregroundMark x1="31776" y1="57321" x2="32399" y2="58567"/>
                        <a14:foregroundMark x1="13084" y1="72274" x2="13084" y2="72274"/>
                        <a14:foregroundMark x1="11215" y1="72274" x2="6854" y2="40810"/>
                        <a14:foregroundMark x1="3427" y1="51090" x2="14642" y2="82243"/>
                        <a14:foregroundMark x1="20872" y1="84424" x2="41745" y2="96262"/>
                        <a14:foregroundMark x1="51090" y1="95950" x2="67601" y2="89408"/>
                        <a14:foregroundMark x1="78816" y1="87850" x2="93458" y2="68224"/>
                        <a14:foregroundMark x1="70093" y1="93458" x2="70093" y2="93458"/>
                        <a14:foregroundMark x1="74766" y1="91277" x2="74766" y2="91277"/>
                        <a14:foregroundMark x1="49533" y1="94704" x2="49533" y2="94704"/>
                        <a14:foregroundMark x1="44237" y1="94081" x2="44237" y2="94081"/>
                        <a14:foregroundMark x1="81620" y1="38318" x2="26480" y2="33022"/>
                        <a14:foregroundMark x1="41121" y1="5607" x2="86604" y2="29283"/>
                        <a14:foregroundMark x1="86916" y1="26168" x2="91900" y2="61371"/>
                        <a14:foregroundMark x1="95639" y1="46417" x2="95639" y2="46417"/>
                        <a14:foregroundMark x1="95639" y1="46417" x2="95639" y2="46417"/>
                        <a14:foregroundMark x1="94393" y1="56386" x2="94393" y2="57321"/>
                        <a14:foregroundMark x1="93769" y1="60436" x2="93146" y2="61371"/>
                        <a14:foregroundMark x1="90031" y1="59190" x2="80685" y2="46417"/>
                        <a14:foregroundMark x1="84735" y1="23676" x2="55452" y2="2804"/>
                        <a14:foregroundMark x1="49844" y1="6542" x2="32087" y2="6542"/>
                        <a14:foregroundMark x1="49533" y1="53271" x2="49533" y2="54206"/>
                        <a14:foregroundMark x1="93769" y1="63551" x2="93769" y2="63551"/>
                        <a14:foregroundMark x1="20249" y1="33956" x2="20249" y2="33956"/>
                        <a14:foregroundMark x1="21807" y1="25234" x2="24922" y2="23676"/>
                        <a14:foregroundMark x1="33022" y1="21495" x2="35514" y2="21495"/>
                        <a14:foregroundMark x1="35826" y1="21184" x2="36760" y2="20872"/>
                        <a14:foregroundMark x1="41433" y1="19315" x2="41433" y2="19315"/>
                        <a14:foregroundMark x1="41745" y1="19003" x2="43925" y2="18692"/>
                        <a14:foregroundMark x1="44548" y1="18692" x2="53271" y2="19938"/>
                        <a14:foregroundMark x1="53271" y1="19938" x2="53271" y2="19938"/>
                        <a14:foregroundMark x1="41121" y1="19003" x2="70405" y2="44237"/>
                        <a14:foregroundMark x1="44237" y1="13707" x2="18692" y2="37695"/>
                        <a14:foregroundMark x1="16199" y1="39252" x2="16199" y2="39252"/>
                        <a14:foregroundMark x1="16199" y1="39252" x2="16199" y2="39252"/>
                        <a14:foregroundMark x1="16511" y1="40498" x2="16511" y2="40498"/>
                        <a14:foregroundMark x1="16822" y1="42368" x2="16822" y2="42368"/>
                        <a14:foregroundMark x1="16822" y1="43925" x2="16822" y2="43925"/>
                        <a14:foregroundMark x1="16822" y1="43925" x2="16822" y2="43925"/>
                        <a14:foregroundMark x1="17445" y1="37072" x2="17445" y2="37072"/>
                        <a14:foregroundMark x1="17757" y1="32710" x2="17757" y2="32710"/>
                        <a14:foregroundMark x1="21184" y1="28660" x2="26168" y2="23988"/>
                        <a14:foregroundMark x1="26168" y1="23988" x2="26168" y2="23988"/>
                        <a14:foregroundMark x1="37383" y1="13707" x2="37383" y2="13707"/>
                        <a14:foregroundMark x1="41433" y1="13084" x2="19003" y2="35514"/>
                        <a14:foregroundMark x1="13084" y1="43302" x2="73520" y2="44237"/>
                        <a14:foregroundMark x1="78193" y1="33645" x2="81308" y2="44548"/>
                        <a14:foregroundMark x1="78816" y1="28972" x2="58567" y2="41433"/>
                        <a14:foregroundMark x1="57632" y1="42056" x2="57944" y2="40810"/>
                        <a14:foregroundMark x1="59813" y1="34268" x2="59813" y2="34268"/>
                        <a14:foregroundMark x1="59813" y1="33956" x2="59813" y2="33956"/>
                        <a14:foregroundMark x1="56698" y1="33022" x2="56698" y2="33022"/>
                        <a14:foregroundMark x1="48910" y1="39564" x2="48910" y2="39564"/>
                        <a14:foregroundMark x1="48910" y1="39564" x2="48910" y2="39564"/>
                        <a14:foregroundMark x1="48910" y1="39564" x2="48910" y2="39564"/>
                        <a14:foregroundMark x1="49533" y1="38318" x2="49533" y2="38318"/>
                        <a14:foregroundMark x1="50156" y1="37695" x2="50156" y2="37695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3333"/>
                        <a14:foregroundMark x1="47352" y1="30530" x2="47352" y2="30530"/>
                        <a14:foregroundMark x1="46417" y1="24922" x2="46417" y2="24922"/>
                        <a14:foregroundMark x1="35514" y1="16822" x2="32399" y2="16199"/>
                        <a14:foregroundMark x1="29907" y1="16199" x2="29907" y2="16199"/>
                        <a14:foregroundMark x1="29907" y1="16199" x2="29907" y2="16199"/>
                        <a14:foregroundMark x1="25234" y1="18380" x2="25234" y2="18380"/>
                        <a14:foregroundMark x1="24922" y1="22118" x2="24922" y2="22118"/>
                        <a14:foregroundMark x1="23676" y1="24922" x2="22430" y2="28972"/>
                        <a14:foregroundMark x1="21807" y1="29283" x2="21807" y2="29283"/>
                        <a14:foregroundMark x1="17757" y1="30530" x2="17757" y2="30530"/>
                        <a14:foregroundMark x1="17757" y1="30530" x2="17757" y2="30530"/>
                        <a14:foregroundMark x1="17445" y1="29595" x2="17445" y2="29595"/>
                        <a14:foregroundMark x1="17445" y1="29595" x2="17445" y2="31776"/>
                        <a14:foregroundMark x1="16822" y1="33645" x2="16511" y2="35826"/>
                        <a14:foregroundMark x1="17134" y1="42368" x2="16822" y2="44237"/>
                        <a14:foregroundMark x1="15576" y1="46729" x2="15576" y2="46729"/>
                        <a14:foregroundMark x1="15888" y1="47040" x2="17445" y2="47040"/>
                        <a14:foregroundMark x1="19938" y1="49221" x2="21495" y2="49221"/>
                        <a14:foregroundMark x1="23053" y1="49221" x2="26168" y2="49221"/>
                        <a14:foregroundMark x1="51713" y1="49221" x2="56386" y2="47975"/>
                        <a14:foregroundMark x1="73520" y1="47975" x2="73520" y2="47975"/>
                        <a14:foregroundMark x1="73520" y1="47975" x2="73520" y2="47975"/>
                        <a14:foregroundMark x1="95950" y1="54517" x2="96262" y2="50156"/>
                        <a14:foregroundMark x1="96262" y1="49844" x2="96262" y2="49844"/>
                        <a14:foregroundMark x1="92835" y1="61371" x2="92835" y2="62305"/>
                        <a14:foregroundMark x1="95016" y1="65732" x2="95016" y2="65732"/>
                        <a14:foregroundMark x1="54206" y1="7165" x2="54206" y2="7165"/>
                        <a14:foregroundMark x1="54206" y1="7165" x2="54206" y2="7165"/>
                        <a14:foregroundMark x1="68536" y1="10280" x2="68536" y2="10280"/>
                        <a14:foregroundMark x1="68536" y1="10280" x2="68536" y2="10280"/>
                        <a14:foregroundMark x1="64174" y1="56075" x2="64174" y2="56075"/>
                        <a14:foregroundMark x1="64798" y1="54517" x2="58879" y2="47352"/>
                        <a14:foregroundMark x1="46106" y1="37695" x2="46106" y2="37695"/>
                        <a14:foregroundMark x1="46106" y1="37695" x2="46106" y2="37695"/>
                        <a14:foregroundMark x1="45483" y1="38318" x2="47352" y2="39252"/>
                        <a14:foregroundMark x1="47975" y1="39875" x2="49844" y2="39875"/>
                        <a14:foregroundMark x1="66355" y1="42368" x2="72897" y2="41433"/>
                        <a14:foregroundMark x1="82866" y1="39875" x2="84735" y2="38629"/>
                        <a14:foregroundMark x1="84735" y1="38006" x2="84112" y2="35514"/>
                        <a14:foregroundMark x1="81620" y1="33645" x2="76636" y2="31153"/>
                        <a14:foregroundMark x1="65421" y1="24922" x2="49221" y2="21184"/>
                        <a14:foregroundMark x1="46729" y1="19938" x2="45483" y2="19938"/>
                        <a14:foregroundMark x1="43925" y1="19938" x2="27414" y2="34891"/>
                        <a14:foregroundMark x1="21495" y1="48287" x2="26791" y2="58567"/>
                        <a14:foregroundMark x1="29595" y1="62928" x2="34579" y2="67290"/>
                        <a14:foregroundMark x1="35202" y1="68536" x2="36137" y2="68536"/>
                        <a14:foregroundMark x1="49533" y1="69470" x2="51090" y2="69159"/>
                        <a14:foregroundMark x1="56075" y1="66355" x2="56075" y2="66355"/>
                        <a14:foregroundMark x1="56075" y1="65732" x2="56075" y2="65732"/>
                        <a14:foregroundMark x1="57009" y1="62928" x2="57632" y2="57009"/>
                        <a14:foregroundMark x1="58567" y1="53894" x2="58879" y2="52648"/>
                        <a14:foregroundMark x1="59190" y1="52336" x2="58567" y2="48910"/>
                        <a14:foregroundMark x1="58567" y1="48910" x2="58567" y2="47352"/>
                        <a14:foregroundMark x1="56698" y1="47352" x2="51713" y2="49221"/>
                        <a14:foregroundMark x1="40187" y1="70093" x2="40187" y2="71028"/>
                        <a14:foregroundMark x1="32399" y1="86604" x2="32399" y2="86604"/>
                        <a14:foregroundMark x1="31464" y1="81308" x2="31464" y2="79751"/>
                        <a14:foregroundMark x1="31464" y1="77882" x2="56698" y2="72897"/>
                        <a14:foregroundMark x1="56698" y1="72897" x2="58255" y2="71963"/>
                        <a14:foregroundMark x1="64486" y1="71963" x2="57009" y2="79751"/>
                        <a14:foregroundMark x1="57009" y1="79751" x2="55763" y2="80062"/>
                        <a14:foregroundMark x1="52025" y1="84112" x2="52025" y2="84112"/>
                        <a14:foregroundMark x1="51713" y1="83178" x2="51713" y2="83178"/>
                        <a14:foregroundMark x1="51090" y1="81931" x2="50467" y2="79439"/>
                        <a14:foregroundMark x1="48910" y1="74455" x2="48910" y2="66044"/>
                        <a14:foregroundMark x1="47352" y1="51713" x2="47352" y2="50779"/>
                        <a14:foregroundMark x1="40187" y1="44860" x2="37072" y2="41433"/>
                        <a14:foregroundMark x1="32710" y1="41121" x2="31153" y2="39564"/>
                        <a14:foregroundMark x1="22741" y1="33022" x2="22741" y2="33022"/>
                        <a14:foregroundMark x1="22741" y1="33022" x2="22741" y2="33022"/>
                        <a14:foregroundMark x1="20872" y1="35514" x2="22741" y2="41121"/>
                        <a14:foregroundMark x1="27414" y1="44237" x2="27414" y2="44237"/>
                        <a14:foregroundMark x1="29283" y1="44237" x2="34891" y2="43925"/>
                        <a14:foregroundMark x1="41745" y1="43925" x2="55452" y2="38006"/>
                        <a14:foregroundMark x1="57632" y1="36760" x2="60125" y2="33645"/>
                        <a14:foregroundMark x1="62617" y1="29595" x2="62617" y2="29595"/>
                        <a14:foregroundMark x1="63863" y1="26791" x2="63863" y2="24922"/>
                        <a14:foregroundMark x1="63863" y1="24922" x2="63863" y2="24922"/>
                        <a14:foregroundMark x1="65421" y1="27414" x2="65421" y2="29907"/>
                        <a14:foregroundMark x1="65421" y1="30530" x2="66978" y2="32399"/>
                        <a14:foregroundMark x1="72274" y1="33645" x2="72274" y2="33645"/>
                        <a14:foregroundMark x1="72586" y1="34891" x2="72586" y2="34891"/>
                        <a14:foregroundMark x1="72586" y1="35514" x2="65421" y2="36137"/>
                        <a14:foregroundMark x1="56075" y1="34891" x2="52960" y2="33956"/>
                        <a14:foregroundMark x1="51402" y1="32399" x2="51402" y2="32399"/>
                        <a14:foregroundMark x1="52648" y1="25234" x2="52960" y2="24299"/>
                        <a14:foregroundMark x1="59813" y1="47664" x2="60748" y2="52336"/>
                        <a14:foregroundMark x1="60748" y1="54206" x2="62305" y2="57944"/>
                        <a14:foregroundMark x1="44860" y1="68847" x2="43614" y2="70093"/>
                        <a14:foregroundMark x1="40498" y1="71028" x2="38006" y2="71028"/>
                        <a14:foregroundMark x1="27726" y1="66044" x2="27726" y2="60436"/>
                        <a14:foregroundMark x1="24611" y1="43302" x2="25545" y2="40498"/>
                        <a14:foregroundMark x1="28349" y1="37695" x2="33956" y2="33645"/>
                        <a14:foregroundMark x1="38941" y1="31776" x2="47352" y2="26791"/>
                        <a14:foregroundMark x1="47352" y1="26791" x2="47352" y2="26791"/>
                        <a14:backgroundMark x1="6542" y1="9034" x2="6542" y2="9034"/>
                        <a14:backgroundMark x1="14330" y1="7788" x2="14330" y2="7788"/>
                        <a14:backgroundMark x1="19315" y1="5607" x2="19315" y2="5607"/>
                        <a14:backgroundMark x1="8100" y1="4050" x2="8100" y2="4050"/>
                        <a14:backgroundMark x1="4984" y1="4361" x2="4984" y2="4361"/>
                        <a14:backgroundMark x1="4984" y1="4361" x2="4984" y2="4361"/>
                        <a14:backgroundMark x1="5607" y1="14642" x2="5607" y2="14642"/>
                        <a14:backgroundMark x1="5607" y1="14642" x2="4984" y2="21495"/>
                        <a14:backgroundMark x1="4673" y1="21807" x2="4673" y2="21807"/>
                        <a14:backgroundMark x1="9346" y1="12461" x2="9346" y2="12461"/>
                        <a14:backgroundMark x1="9346" y1="12461" x2="9346" y2="12461"/>
                        <a14:backgroundMark x1="9657" y1="5919" x2="9657" y2="5919"/>
                        <a14:backgroundMark x1="22118" y1="4673" x2="23053" y2="4673"/>
                        <a14:backgroundMark x1="28972" y1="2804" x2="28972" y2="2804"/>
                        <a14:backgroundMark x1="13396" y1="1558" x2="13396" y2="1558"/>
                        <a14:backgroundMark x1="16199" y1="3427" x2="16199" y2="3427"/>
                        <a14:backgroundMark x1="16511" y1="4361" x2="16511" y2="4361"/>
                        <a14:backgroundMark x1="12461" y1="11215" x2="12461" y2="11215"/>
                        <a14:backgroundMark x1="12461" y1="11215" x2="12461" y2="11215"/>
                        <a14:backgroundMark x1="3738" y1="23053" x2="3738" y2="23053"/>
                        <a14:backgroundMark x1="2804" y1="29283" x2="2804" y2="29283"/>
                        <a14:backgroundMark x1="2492" y1="15576" x2="2492" y2="15576"/>
                        <a14:backgroundMark x1="91589" y1="9034" x2="91589" y2="9034"/>
                        <a14:backgroundMark x1="91900" y1="9346" x2="91900" y2="9346"/>
                        <a14:backgroundMark x1="91900" y1="14019" x2="91900" y2="14019"/>
                        <a14:backgroundMark x1="94704" y1="15265" x2="94704" y2="15265"/>
                        <a14:backgroundMark x1="94081" y1="4673" x2="94081" y2="4673"/>
                        <a14:backgroundMark x1="87227" y1="4361" x2="87227" y2="4361"/>
                        <a14:backgroundMark x1="83178" y1="4050" x2="83178" y2="4050"/>
                        <a14:backgroundMark x1="80997" y1="4050" x2="80997" y2="4050"/>
                        <a14:backgroundMark x1="77570" y1="4673" x2="77570" y2="4673"/>
                        <a14:backgroundMark x1="72274" y1="3115" x2="72274" y2="3115"/>
                        <a14:backgroundMark x1="88785" y1="85358" x2="88785" y2="85358"/>
                        <a14:backgroundMark x1="89720" y1="88474" x2="89720" y2="88474"/>
                        <a14:backgroundMark x1="95327" y1="81308" x2="95327" y2="81308"/>
                        <a14:backgroundMark x1="97819" y1="72274" x2="97819" y2="72274"/>
                        <a14:backgroundMark x1="95639" y1="89408" x2="95639" y2="89408"/>
                        <a14:backgroundMark x1="91589" y1="94081" x2="91589" y2="94081"/>
                        <a14:backgroundMark x1="91589" y1="94081" x2="91589" y2="94081"/>
                        <a14:backgroundMark x1="97819" y1="95639" x2="97819" y2="95639"/>
                        <a14:backgroundMark x1="82243" y1="96885" x2="82243" y2="96885"/>
                        <a14:backgroundMark x1="76636" y1="95639" x2="76636" y2="95639"/>
                        <a14:backgroundMark x1="71651" y1="97196" x2="71651" y2="97196"/>
                        <a14:backgroundMark x1="10903" y1="92835" x2="10903" y2="92835"/>
                        <a14:backgroundMark x1="8100" y1="86604" x2="8100" y2="85358"/>
                        <a14:backgroundMark x1="5607" y1="79439" x2="5607" y2="79439"/>
                        <a14:backgroundMark x1="6854" y1="87850" x2="6231" y2="92212"/>
                        <a14:backgroundMark x1="4673" y1="94081" x2="4984" y2="92835"/>
                        <a14:backgroundMark x1="11215" y1="98131" x2="11215" y2="98131"/>
                        <a14:backgroundMark x1="19315" y1="96262" x2="20249" y2="96262"/>
                        <a14:backgroundMark x1="27103" y1="97196" x2="27103" y2="97196"/>
                        <a14:backgroundMark x1="2181" y1="73209" x2="2181" y2="73209"/>
                        <a14:backgroundMark x1="16199" y1="88785" x2="16199" y2="88785"/>
                        <a14:backgroundMark x1="16822" y1="95016" x2="16822" y2="95016"/>
                        <a14:backgroundMark x1="9969" y1="85358" x2="11838" y2="853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6" y="59552"/>
            <a:ext cx="1168714" cy="1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1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2B0B0-6F08-923C-0D06-828C4F71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B9B7-95E1-4B5A-82AA-BC7A04CA0561}" type="datetime1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92676-F99A-2A0D-EB1C-87F13BFB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E5176-5E24-F4F9-7717-C6EE723F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DB84-7C24-46D5-A549-CD12DD4EBE4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eric.deselich\Desktop\RRT\epa_er_logo.gif">
            <a:extLst>
              <a:ext uri="{FF2B5EF4-FFF2-40B4-BE49-F238E27FC236}">
                <a16:creationId xmlns:a16="http://schemas.microsoft.com/office/drawing/2014/main" id="{E0268134-62B8-D1C9-88B7-B40911DF6E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30" y1="21184" x2="55140" y2="65421"/>
                        <a14:foregroundMark x1="63551" y1="24922" x2="72274" y2="70717"/>
                        <a14:foregroundMark x1="33333" y1="9657" x2="9969" y2="23053"/>
                        <a14:foregroundMark x1="13396" y1="28972" x2="5296" y2="51402"/>
                        <a14:foregroundMark x1="16511" y1="12461" x2="16511" y2="12461"/>
                        <a14:foregroundMark x1="21184" y1="10903" x2="21184" y2="10903"/>
                        <a14:foregroundMark x1="40187" y1="23053" x2="66978" y2="67290"/>
                        <a14:foregroundMark x1="76947" y1="18380" x2="35826" y2="56698"/>
                        <a14:foregroundMark x1="30530" y1="35826" x2="44860" y2="65421"/>
                        <a14:foregroundMark x1="31776" y1="32399" x2="35202" y2="35826"/>
                        <a14:foregroundMark x1="33645" y1="22118" x2="42679" y2="69470"/>
                        <a14:foregroundMark x1="80374" y1="12461" x2="17445" y2="43925"/>
                        <a14:foregroundMark x1="34268" y1="6542" x2="34268" y2="6542"/>
                        <a14:foregroundMark x1="48598" y1="6231" x2="50156" y2="6854"/>
                        <a14:foregroundMark x1="64486" y1="9969" x2="64486" y2="9969"/>
                        <a14:foregroundMark x1="66978" y1="9969" x2="66978" y2="9969"/>
                        <a14:foregroundMark x1="60125" y1="10903" x2="53583" y2="11838"/>
                        <a14:foregroundMark x1="49533" y1="14330" x2="49533" y2="14330"/>
                        <a14:foregroundMark x1="46106" y1="18692" x2="43614" y2="19626"/>
                        <a14:foregroundMark x1="41745" y1="22118" x2="41745" y2="22118"/>
                        <a14:foregroundMark x1="41745" y1="22118" x2="41745" y2="22118"/>
                        <a14:foregroundMark x1="32710" y1="28349" x2="30841" y2="30218"/>
                        <a14:foregroundMark x1="29283" y1="31153" x2="29283" y2="31153"/>
                        <a14:foregroundMark x1="29283" y1="31153" x2="29283" y2="31153"/>
                        <a14:foregroundMark x1="28349" y1="45171" x2="30841" y2="50779"/>
                        <a14:foregroundMark x1="30841" y1="51402" x2="31464" y2="56386"/>
                        <a14:foregroundMark x1="31776" y1="57321" x2="32399" y2="58567"/>
                        <a14:foregroundMark x1="13084" y1="72274" x2="13084" y2="72274"/>
                        <a14:foregroundMark x1="11215" y1="72274" x2="6854" y2="40810"/>
                        <a14:foregroundMark x1="3427" y1="51090" x2="14642" y2="82243"/>
                        <a14:foregroundMark x1="20872" y1="84424" x2="41745" y2="96262"/>
                        <a14:foregroundMark x1="51090" y1="95950" x2="67601" y2="89408"/>
                        <a14:foregroundMark x1="78816" y1="87850" x2="93458" y2="68224"/>
                        <a14:foregroundMark x1="70093" y1="93458" x2="70093" y2="93458"/>
                        <a14:foregroundMark x1="74766" y1="91277" x2="74766" y2="91277"/>
                        <a14:foregroundMark x1="49533" y1="94704" x2="49533" y2="94704"/>
                        <a14:foregroundMark x1="44237" y1="94081" x2="44237" y2="94081"/>
                        <a14:foregroundMark x1="81620" y1="38318" x2="26480" y2="33022"/>
                        <a14:foregroundMark x1="41121" y1="5607" x2="86604" y2="29283"/>
                        <a14:foregroundMark x1="86916" y1="26168" x2="91900" y2="61371"/>
                        <a14:foregroundMark x1="95639" y1="46417" x2="95639" y2="46417"/>
                        <a14:foregroundMark x1="95639" y1="46417" x2="95639" y2="46417"/>
                        <a14:foregroundMark x1="94393" y1="56386" x2="94393" y2="57321"/>
                        <a14:foregroundMark x1="93769" y1="60436" x2="93146" y2="61371"/>
                        <a14:foregroundMark x1="90031" y1="59190" x2="80685" y2="46417"/>
                        <a14:foregroundMark x1="84735" y1="23676" x2="55452" y2="2804"/>
                        <a14:foregroundMark x1="49844" y1="6542" x2="32087" y2="6542"/>
                        <a14:foregroundMark x1="49533" y1="53271" x2="49533" y2="54206"/>
                        <a14:foregroundMark x1="93769" y1="63551" x2="93769" y2="63551"/>
                        <a14:foregroundMark x1="20249" y1="33956" x2="20249" y2="33956"/>
                        <a14:foregroundMark x1="21807" y1="25234" x2="24922" y2="23676"/>
                        <a14:foregroundMark x1="33022" y1="21495" x2="35514" y2="21495"/>
                        <a14:foregroundMark x1="35826" y1="21184" x2="36760" y2="20872"/>
                        <a14:foregroundMark x1="41433" y1="19315" x2="41433" y2="19315"/>
                        <a14:foregroundMark x1="41745" y1="19003" x2="43925" y2="18692"/>
                        <a14:foregroundMark x1="44548" y1="18692" x2="53271" y2="19938"/>
                        <a14:foregroundMark x1="53271" y1="19938" x2="53271" y2="19938"/>
                        <a14:foregroundMark x1="41121" y1="19003" x2="70405" y2="44237"/>
                        <a14:foregroundMark x1="44237" y1="13707" x2="18692" y2="37695"/>
                        <a14:foregroundMark x1="16199" y1="39252" x2="16199" y2="39252"/>
                        <a14:foregroundMark x1="16199" y1="39252" x2="16199" y2="39252"/>
                        <a14:foregroundMark x1="16511" y1="40498" x2="16511" y2="40498"/>
                        <a14:foregroundMark x1="16822" y1="42368" x2="16822" y2="42368"/>
                        <a14:foregroundMark x1="16822" y1="43925" x2="16822" y2="43925"/>
                        <a14:foregroundMark x1="16822" y1="43925" x2="16822" y2="43925"/>
                        <a14:foregroundMark x1="17445" y1="37072" x2="17445" y2="37072"/>
                        <a14:foregroundMark x1="17757" y1="32710" x2="17757" y2="32710"/>
                        <a14:foregroundMark x1="21184" y1="28660" x2="26168" y2="23988"/>
                        <a14:foregroundMark x1="26168" y1="23988" x2="26168" y2="23988"/>
                        <a14:foregroundMark x1="37383" y1="13707" x2="37383" y2="13707"/>
                        <a14:foregroundMark x1="41433" y1="13084" x2="19003" y2="35514"/>
                        <a14:foregroundMark x1="13084" y1="43302" x2="73520" y2="44237"/>
                        <a14:foregroundMark x1="78193" y1="33645" x2="81308" y2="44548"/>
                        <a14:foregroundMark x1="78816" y1="28972" x2="58567" y2="41433"/>
                        <a14:foregroundMark x1="57632" y1="42056" x2="57944" y2="40810"/>
                        <a14:foregroundMark x1="59813" y1="34268" x2="59813" y2="34268"/>
                        <a14:foregroundMark x1="59813" y1="33956" x2="59813" y2="33956"/>
                        <a14:foregroundMark x1="56698" y1="33022" x2="56698" y2="33022"/>
                        <a14:foregroundMark x1="48910" y1="39564" x2="48910" y2="39564"/>
                        <a14:foregroundMark x1="48910" y1="39564" x2="48910" y2="39564"/>
                        <a14:foregroundMark x1="48910" y1="39564" x2="48910" y2="39564"/>
                        <a14:foregroundMark x1="49533" y1="38318" x2="49533" y2="38318"/>
                        <a14:foregroundMark x1="50156" y1="37695" x2="50156" y2="37695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3333"/>
                        <a14:foregroundMark x1="47352" y1="30530" x2="47352" y2="30530"/>
                        <a14:foregroundMark x1="46417" y1="24922" x2="46417" y2="24922"/>
                        <a14:foregroundMark x1="35514" y1="16822" x2="32399" y2="16199"/>
                        <a14:foregroundMark x1="29907" y1="16199" x2="29907" y2="16199"/>
                        <a14:foregroundMark x1="29907" y1="16199" x2="29907" y2="16199"/>
                        <a14:foregroundMark x1="25234" y1="18380" x2="25234" y2="18380"/>
                        <a14:foregroundMark x1="24922" y1="22118" x2="24922" y2="22118"/>
                        <a14:foregroundMark x1="23676" y1="24922" x2="22430" y2="28972"/>
                        <a14:foregroundMark x1="21807" y1="29283" x2="21807" y2="29283"/>
                        <a14:foregroundMark x1="17757" y1="30530" x2="17757" y2="30530"/>
                        <a14:foregroundMark x1="17757" y1="30530" x2="17757" y2="30530"/>
                        <a14:foregroundMark x1="17445" y1="29595" x2="17445" y2="29595"/>
                        <a14:foregroundMark x1="17445" y1="29595" x2="17445" y2="31776"/>
                        <a14:foregroundMark x1="16822" y1="33645" x2="16511" y2="35826"/>
                        <a14:foregroundMark x1="17134" y1="42368" x2="16822" y2="44237"/>
                        <a14:foregroundMark x1="15576" y1="46729" x2="15576" y2="46729"/>
                        <a14:foregroundMark x1="15888" y1="47040" x2="17445" y2="47040"/>
                        <a14:foregroundMark x1="19938" y1="49221" x2="21495" y2="49221"/>
                        <a14:foregroundMark x1="23053" y1="49221" x2="26168" y2="49221"/>
                        <a14:foregroundMark x1="51713" y1="49221" x2="56386" y2="47975"/>
                        <a14:foregroundMark x1="73520" y1="47975" x2="73520" y2="47975"/>
                        <a14:foregroundMark x1="73520" y1="47975" x2="73520" y2="47975"/>
                        <a14:foregroundMark x1="95950" y1="54517" x2="96262" y2="50156"/>
                        <a14:foregroundMark x1="96262" y1="49844" x2="96262" y2="49844"/>
                        <a14:foregroundMark x1="92835" y1="61371" x2="92835" y2="62305"/>
                        <a14:foregroundMark x1="95016" y1="65732" x2="95016" y2="65732"/>
                        <a14:foregroundMark x1="54206" y1="7165" x2="54206" y2="7165"/>
                        <a14:foregroundMark x1="54206" y1="7165" x2="54206" y2="7165"/>
                        <a14:foregroundMark x1="68536" y1="10280" x2="68536" y2="10280"/>
                        <a14:foregroundMark x1="68536" y1="10280" x2="68536" y2="10280"/>
                        <a14:foregroundMark x1="64174" y1="56075" x2="64174" y2="56075"/>
                        <a14:foregroundMark x1="64798" y1="54517" x2="58879" y2="47352"/>
                        <a14:foregroundMark x1="46106" y1="37695" x2="46106" y2="37695"/>
                        <a14:foregroundMark x1="46106" y1="37695" x2="46106" y2="37695"/>
                        <a14:foregroundMark x1="45483" y1="38318" x2="47352" y2="39252"/>
                        <a14:foregroundMark x1="47975" y1="39875" x2="49844" y2="39875"/>
                        <a14:foregroundMark x1="66355" y1="42368" x2="72897" y2="41433"/>
                        <a14:foregroundMark x1="82866" y1="39875" x2="84735" y2="38629"/>
                        <a14:foregroundMark x1="84735" y1="38006" x2="84112" y2="35514"/>
                        <a14:foregroundMark x1="81620" y1="33645" x2="76636" y2="31153"/>
                        <a14:foregroundMark x1="65421" y1="24922" x2="49221" y2="21184"/>
                        <a14:foregroundMark x1="46729" y1="19938" x2="45483" y2="19938"/>
                        <a14:foregroundMark x1="43925" y1="19938" x2="27414" y2="34891"/>
                        <a14:foregroundMark x1="21495" y1="48287" x2="26791" y2="58567"/>
                        <a14:foregroundMark x1="29595" y1="62928" x2="34579" y2="67290"/>
                        <a14:foregroundMark x1="35202" y1="68536" x2="36137" y2="68536"/>
                        <a14:foregroundMark x1="49533" y1="69470" x2="51090" y2="69159"/>
                        <a14:foregroundMark x1="56075" y1="66355" x2="56075" y2="66355"/>
                        <a14:foregroundMark x1="56075" y1="65732" x2="56075" y2="65732"/>
                        <a14:foregroundMark x1="57009" y1="62928" x2="57632" y2="57009"/>
                        <a14:foregroundMark x1="58567" y1="53894" x2="58879" y2="52648"/>
                        <a14:foregroundMark x1="59190" y1="52336" x2="58567" y2="48910"/>
                        <a14:foregroundMark x1="58567" y1="48910" x2="58567" y2="47352"/>
                        <a14:foregroundMark x1="56698" y1="47352" x2="51713" y2="49221"/>
                        <a14:foregroundMark x1="40187" y1="70093" x2="40187" y2="71028"/>
                        <a14:foregroundMark x1="32399" y1="86604" x2="32399" y2="86604"/>
                        <a14:foregroundMark x1="31464" y1="81308" x2="31464" y2="79751"/>
                        <a14:foregroundMark x1="31464" y1="77882" x2="56698" y2="72897"/>
                        <a14:foregroundMark x1="56698" y1="72897" x2="58255" y2="71963"/>
                        <a14:foregroundMark x1="64486" y1="71963" x2="57009" y2="79751"/>
                        <a14:foregroundMark x1="57009" y1="79751" x2="55763" y2="80062"/>
                        <a14:foregroundMark x1="52025" y1="84112" x2="52025" y2="84112"/>
                        <a14:foregroundMark x1="51713" y1="83178" x2="51713" y2="83178"/>
                        <a14:foregroundMark x1="51090" y1="81931" x2="50467" y2="79439"/>
                        <a14:foregroundMark x1="48910" y1="74455" x2="48910" y2="66044"/>
                        <a14:foregroundMark x1="47352" y1="51713" x2="47352" y2="50779"/>
                        <a14:foregroundMark x1="40187" y1="44860" x2="37072" y2="41433"/>
                        <a14:foregroundMark x1="32710" y1="41121" x2="31153" y2="39564"/>
                        <a14:foregroundMark x1="22741" y1="33022" x2="22741" y2="33022"/>
                        <a14:foregroundMark x1="22741" y1="33022" x2="22741" y2="33022"/>
                        <a14:foregroundMark x1="20872" y1="35514" x2="22741" y2="41121"/>
                        <a14:foregroundMark x1="27414" y1="44237" x2="27414" y2="44237"/>
                        <a14:foregroundMark x1="29283" y1="44237" x2="34891" y2="43925"/>
                        <a14:foregroundMark x1="41745" y1="43925" x2="55452" y2="38006"/>
                        <a14:foregroundMark x1="57632" y1="36760" x2="60125" y2="33645"/>
                        <a14:foregroundMark x1="62617" y1="29595" x2="62617" y2="29595"/>
                        <a14:foregroundMark x1="63863" y1="26791" x2="63863" y2="24922"/>
                        <a14:foregroundMark x1="63863" y1="24922" x2="63863" y2="24922"/>
                        <a14:foregroundMark x1="65421" y1="27414" x2="65421" y2="29907"/>
                        <a14:foregroundMark x1="65421" y1="30530" x2="66978" y2="32399"/>
                        <a14:foregroundMark x1="72274" y1="33645" x2="72274" y2="33645"/>
                        <a14:foregroundMark x1="72586" y1="34891" x2="72586" y2="34891"/>
                        <a14:foregroundMark x1="72586" y1="35514" x2="65421" y2="36137"/>
                        <a14:foregroundMark x1="56075" y1="34891" x2="52960" y2="33956"/>
                        <a14:foregroundMark x1="51402" y1="32399" x2="51402" y2="32399"/>
                        <a14:foregroundMark x1="52648" y1="25234" x2="52960" y2="24299"/>
                        <a14:foregroundMark x1="59813" y1="47664" x2="60748" y2="52336"/>
                        <a14:foregroundMark x1="60748" y1="54206" x2="62305" y2="57944"/>
                        <a14:foregroundMark x1="44860" y1="68847" x2="43614" y2="70093"/>
                        <a14:foregroundMark x1="40498" y1="71028" x2="38006" y2="71028"/>
                        <a14:foregroundMark x1="27726" y1="66044" x2="27726" y2="60436"/>
                        <a14:foregroundMark x1="24611" y1="43302" x2="25545" y2="40498"/>
                        <a14:foregroundMark x1="28349" y1="37695" x2="33956" y2="33645"/>
                        <a14:foregroundMark x1="38941" y1="31776" x2="47352" y2="26791"/>
                        <a14:foregroundMark x1="47352" y1="26791" x2="47352" y2="26791"/>
                        <a14:backgroundMark x1="6542" y1="9034" x2="6542" y2="9034"/>
                        <a14:backgroundMark x1="14330" y1="7788" x2="14330" y2="7788"/>
                        <a14:backgroundMark x1="19315" y1="5607" x2="19315" y2="5607"/>
                        <a14:backgroundMark x1="8100" y1="4050" x2="8100" y2="4050"/>
                        <a14:backgroundMark x1="4984" y1="4361" x2="4984" y2="4361"/>
                        <a14:backgroundMark x1="4984" y1="4361" x2="4984" y2="4361"/>
                        <a14:backgroundMark x1="5607" y1="14642" x2="5607" y2="14642"/>
                        <a14:backgroundMark x1="5607" y1="14642" x2="4984" y2="21495"/>
                        <a14:backgroundMark x1="4673" y1="21807" x2="4673" y2="21807"/>
                        <a14:backgroundMark x1="9346" y1="12461" x2="9346" y2="12461"/>
                        <a14:backgroundMark x1="9346" y1="12461" x2="9346" y2="12461"/>
                        <a14:backgroundMark x1="9657" y1="5919" x2="9657" y2="5919"/>
                        <a14:backgroundMark x1="22118" y1="4673" x2="23053" y2="4673"/>
                        <a14:backgroundMark x1="28972" y1="2804" x2="28972" y2="2804"/>
                        <a14:backgroundMark x1="13396" y1="1558" x2="13396" y2="1558"/>
                        <a14:backgroundMark x1="16199" y1="3427" x2="16199" y2="3427"/>
                        <a14:backgroundMark x1="16511" y1="4361" x2="16511" y2="4361"/>
                        <a14:backgroundMark x1="12461" y1="11215" x2="12461" y2="11215"/>
                        <a14:backgroundMark x1="12461" y1="11215" x2="12461" y2="11215"/>
                        <a14:backgroundMark x1="3738" y1="23053" x2="3738" y2="23053"/>
                        <a14:backgroundMark x1="2804" y1="29283" x2="2804" y2="29283"/>
                        <a14:backgroundMark x1="2492" y1="15576" x2="2492" y2="15576"/>
                        <a14:backgroundMark x1="91589" y1="9034" x2="91589" y2="9034"/>
                        <a14:backgroundMark x1="91900" y1="9346" x2="91900" y2="9346"/>
                        <a14:backgroundMark x1="91900" y1="14019" x2="91900" y2="14019"/>
                        <a14:backgroundMark x1="94704" y1="15265" x2="94704" y2="15265"/>
                        <a14:backgroundMark x1="94081" y1="4673" x2="94081" y2="4673"/>
                        <a14:backgroundMark x1="87227" y1="4361" x2="87227" y2="4361"/>
                        <a14:backgroundMark x1="83178" y1="4050" x2="83178" y2="4050"/>
                        <a14:backgroundMark x1="80997" y1="4050" x2="80997" y2="4050"/>
                        <a14:backgroundMark x1="77570" y1="4673" x2="77570" y2="4673"/>
                        <a14:backgroundMark x1="72274" y1="3115" x2="72274" y2="3115"/>
                        <a14:backgroundMark x1="88785" y1="85358" x2="88785" y2="85358"/>
                        <a14:backgroundMark x1="89720" y1="88474" x2="89720" y2="88474"/>
                        <a14:backgroundMark x1="95327" y1="81308" x2="95327" y2="81308"/>
                        <a14:backgroundMark x1="97819" y1="72274" x2="97819" y2="72274"/>
                        <a14:backgroundMark x1="95639" y1="89408" x2="95639" y2="89408"/>
                        <a14:backgroundMark x1="91589" y1="94081" x2="91589" y2="94081"/>
                        <a14:backgroundMark x1="91589" y1="94081" x2="91589" y2="94081"/>
                        <a14:backgroundMark x1="97819" y1="95639" x2="97819" y2="95639"/>
                        <a14:backgroundMark x1="82243" y1="96885" x2="82243" y2="96885"/>
                        <a14:backgroundMark x1="76636" y1="95639" x2="76636" y2="95639"/>
                        <a14:backgroundMark x1="71651" y1="97196" x2="71651" y2="97196"/>
                        <a14:backgroundMark x1="10903" y1="92835" x2="10903" y2="92835"/>
                        <a14:backgroundMark x1="8100" y1="86604" x2="8100" y2="85358"/>
                        <a14:backgroundMark x1="5607" y1="79439" x2="5607" y2="79439"/>
                        <a14:backgroundMark x1="6854" y1="87850" x2="6231" y2="92212"/>
                        <a14:backgroundMark x1="4673" y1="94081" x2="4984" y2="92835"/>
                        <a14:backgroundMark x1="11215" y1="98131" x2="11215" y2="98131"/>
                        <a14:backgroundMark x1="19315" y1="96262" x2="20249" y2="96262"/>
                        <a14:backgroundMark x1="27103" y1="97196" x2="27103" y2="97196"/>
                        <a14:backgroundMark x1="2181" y1="73209" x2="2181" y2="73209"/>
                        <a14:backgroundMark x1="16199" y1="88785" x2="16199" y2="88785"/>
                        <a14:backgroundMark x1="16822" y1="95016" x2="16822" y2="95016"/>
                        <a14:backgroundMark x1="9969" y1="85358" x2="11838" y2="853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6" y="59552"/>
            <a:ext cx="1168714" cy="1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A479-CE08-BF8F-9E63-79C47EB8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12B7-0267-FE77-4B57-4F0253D6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00D1E-C95F-62DD-F8DF-C29986DBB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97CA5-3BFA-0702-7C33-1FA68B7F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73F6-A24B-4207-A0DA-72F5AEEE182E}" type="datetime1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8DF6-E7ED-5C0D-9119-B5D1B13B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7E28D-72C0-9A75-4229-8A13983B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DB84-7C24-46D5-A549-CD12DD4EBE4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eric.deselich\Desktop\RRT\epa_er_logo.gif">
            <a:extLst>
              <a:ext uri="{FF2B5EF4-FFF2-40B4-BE49-F238E27FC236}">
                <a16:creationId xmlns:a16="http://schemas.microsoft.com/office/drawing/2014/main" id="{8D474DD9-6690-76A9-232F-F9EDF77ACC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30" y1="21184" x2="55140" y2="65421"/>
                        <a14:foregroundMark x1="63551" y1="24922" x2="72274" y2="70717"/>
                        <a14:foregroundMark x1="33333" y1="9657" x2="9969" y2="23053"/>
                        <a14:foregroundMark x1="13396" y1="28972" x2="5296" y2="51402"/>
                        <a14:foregroundMark x1="16511" y1="12461" x2="16511" y2="12461"/>
                        <a14:foregroundMark x1="21184" y1="10903" x2="21184" y2="10903"/>
                        <a14:foregroundMark x1="40187" y1="23053" x2="66978" y2="67290"/>
                        <a14:foregroundMark x1="76947" y1="18380" x2="35826" y2="56698"/>
                        <a14:foregroundMark x1="30530" y1="35826" x2="44860" y2="65421"/>
                        <a14:foregroundMark x1="31776" y1="32399" x2="35202" y2="35826"/>
                        <a14:foregroundMark x1="33645" y1="22118" x2="42679" y2="69470"/>
                        <a14:foregroundMark x1="80374" y1="12461" x2="17445" y2="43925"/>
                        <a14:foregroundMark x1="34268" y1="6542" x2="34268" y2="6542"/>
                        <a14:foregroundMark x1="48598" y1="6231" x2="50156" y2="6854"/>
                        <a14:foregroundMark x1="64486" y1="9969" x2="64486" y2="9969"/>
                        <a14:foregroundMark x1="66978" y1="9969" x2="66978" y2="9969"/>
                        <a14:foregroundMark x1="60125" y1="10903" x2="53583" y2="11838"/>
                        <a14:foregroundMark x1="49533" y1="14330" x2="49533" y2="14330"/>
                        <a14:foregroundMark x1="46106" y1="18692" x2="43614" y2="19626"/>
                        <a14:foregroundMark x1="41745" y1="22118" x2="41745" y2="22118"/>
                        <a14:foregroundMark x1="41745" y1="22118" x2="41745" y2="22118"/>
                        <a14:foregroundMark x1="32710" y1="28349" x2="30841" y2="30218"/>
                        <a14:foregroundMark x1="29283" y1="31153" x2="29283" y2="31153"/>
                        <a14:foregroundMark x1="29283" y1="31153" x2="29283" y2="31153"/>
                        <a14:foregroundMark x1="28349" y1="45171" x2="30841" y2="50779"/>
                        <a14:foregroundMark x1="30841" y1="51402" x2="31464" y2="56386"/>
                        <a14:foregroundMark x1="31776" y1="57321" x2="32399" y2="58567"/>
                        <a14:foregroundMark x1="13084" y1="72274" x2="13084" y2="72274"/>
                        <a14:foregroundMark x1="11215" y1="72274" x2="6854" y2="40810"/>
                        <a14:foregroundMark x1="3427" y1="51090" x2="14642" y2="82243"/>
                        <a14:foregroundMark x1="20872" y1="84424" x2="41745" y2="96262"/>
                        <a14:foregroundMark x1="51090" y1="95950" x2="67601" y2="89408"/>
                        <a14:foregroundMark x1="78816" y1="87850" x2="93458" y2="68224"/>
                        <a14:foregroundMark x1="70093" y1="93458" x2="70093" y2="93458"/>
                        <a14:foregroundMark x1="74766" y1="91277" x2="74766" y2="91277"/>
                        <a14:foregroundMark x1="49533" y1="94704" x2="49533" y2="94704"/>
                        <a14:foregroundMark x1="44237" y1="94081" x2="44237" y2="94081"/>
                        <a14:foregroundMark x1="81620" y1="38318" x2="26480" y2="33022"/>
                        <a14:foregroundMark x1="41121" y1="5607" x2="86604" y2="29283"/>
                        <a14:foregroundMark x1="86916" y1="26168" x2="91900" y2="61371"/>
                        <a14:foregroundMark x1="95639" y1="46417" x2="95639" y2="46417"/>
                        <a14:foregroundMark x1="95639" y1="46417" x2="95639" y2="46417"/>
                        <a14:foregroundMark x1="94393" y1="56386" x2="94393" y2="57321"/>
                        <a14:foregroundMark x1="93769" y1="60436" x2="93146" y2="61371"/>
                        <a14:foregroundMark x1="90031" y1="59190" x2="80685" y2="46417"/>
                        <a14:foregroundMark x1="84735" y1="23676" x2="55452" y2="2804"/>
                        <a14:foregroundMark x1="49844" y1="6542" x2="32087" y2="6542"/>
                        <a14:foregroundMark x1="49533" y1="53271" x2="49533" y2="54206"/>
                        <a14:foregroundMark x1="93769" y1="63551" x2="93769" y2="63551"/>
                        <a14:foregroundMark x1="20249" y1="33956" x2="20249" y2="33956"/>
                        <a14:foregroundMark x1="21807" y1="25234" x2="24922" y2="23676"/>
                        <a14:foregroundMark x1="33022" y1="21495" x2="35514" y2="21495"/>
                        <a14:foregroundMark x1="35826" y1="21184" x2="36760" y2="20872"/>
                        <a14:foregroundMark x1="41433" y1="19315" x2="41433" y2="19315"/>
                        <a14:foregroundMark x1="41745" y1="19003" x2="43925" y2="18692"/>
                        <a14:foregroundMark x1="44548" y1="18692" x2="53271" y2="19938"/>
                        <a14:foregroundMark x1="53271" y1="19938" x2="53271" y2="19938"/>
                        <a14:foregroundMark x1="41121" y1="19003" x2="70405" y2="44237"/>
                        <a14:foregroundMark x1="44237" y1="13707" x2="18692" y2="37695"/>
                        <a14:foregroundMark x1="16199" y1="39252" x2="16199" y2="39252"/>
                        <a14:foregroundMark x1="16199" y1="39252" x2="16199" y2="39252"/>
                        <a14:foregroundMark x1="16511" y1="40498" x2="16511" y2="40498"/>
                        <a14:foregroundMark x1="16822" y1="42368" x2="16822" y2="42368"/>
                        <a14:foregroundMark x1="16822" y1="43925" x2="16822" y2="43925"/>
                        <a14:foregroundMark x1="16822" y1="43925" x2="16822" y2="43925"/>
                        <a14:foregroundMark x1="17445" y1="37072" x2="17445" y2="37072"/>
                        <a14:foregroundMark x1="17757" y1="32710" x2="17757" y2="32710"/>
                        <a14:foregroundMark x1="21184" y1="28660" x2="26168" y2="23988"/>
                        <a14:foregroundMark x1="26168" y1="23988" x2="26168" y2="23988"/>
                        <a14:foregroundMark x1="37383" y1="13707" x2="37383" y2="13707"/>
                        <a14:foregroundMark x1="41433" y1="13084" x2="19003" y2="35514"/>
                        <a14:foregroundMark x1="13084" y1="43302" x2="73520" y2="44237"/>
                        <a14:foregroundMark x1="78193" y1="33645" x2="81308" y2="44548"/>
                        <a14:foregroundMark x1="78816" y1="28972" x2="58567" y2="41433"/>
                        <a14:foregroundMark x1="57632" y1="42056" x2="57944" y2="40810"/>
                        <a14:foregroundMark x1="59813" y1="34268" x2="59813" y2="34268"/>
                        <a14:foregroundMark x1="59813" y1="33956" x2="59813" y2="33956"/>
                        <a14:foregroundMark x1="56698" y1="33022" x2="56698" y2="33022"/>
                        <a14:foregroundMark x1="48910" y1="39564" x2="48910" y2="39564"/>
                        <a14:foregroundMark x1="48910" y1="39564" x2="48910" y2="39564"/>
                        <a14:foregroundMark x1="48910" y1="39564" x2="48910" y2="39564"/>
                        <a14:foregroundMark x1="49533" y1="38318" x2="49533" y2="38318"/>
                        <a14:foregroundMark x1="50156" y1="37695" x2="50156" y2="37695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3333"/>
                        <a14:foregroundMark x1="47352" y1="30530" x2="47352" y2="30530"/>
                        <a14:foregroundMark x1="46417" y1="24922" x2="46417" y2="24922"/>
                        <a14:foregroundMark x1="35514" y1="16822" x2="32399" y2="16199"/>
                        <a14:foregroundMark x1="29907" y1="16199" x2="29907" y2="16199"/>
                        <a14:foregroundMark x1="29907" y1="16199" x2="29907" y2="16199"/>
                        <a14:foregroundMark x1="25234" y1="18380" x2="25234" y2="18380"/>
                        <a14:foregroundMark x1="24922" y1="22118" x2="24922" y2="22118"/>
                        <a14:foregroundMark x1="23676" y1="24922" x2="22430" y2="28972"/>
                        <a14:foregroundMark x1="21807" y1="29283" x2="21807" y2="29283"/>
                        <a14:foregroundMark x1="17757" y1="30530" x2="17757" y2="30530"/>
                        <a14:foregroundMark x1="17757" y1="30530" x2="17757" y2="30530"/>
                        <a14:foregroundMark x1="17445" y1="29595" x2="17445" y2="29595"/>
                        <a14:foregroundMark x1="17445" y1="29595" x2="17445" y2="31776"/>
                        <a14:foregroundMark x1="16822" y1="33645" x2="16511" y2="35826"/>
                        <a14:foregroundMark x1="17134" y1="42368" x2="16822" y2="44237"/>
                        <a14:foregroundMark x1="15576" y1="46729" x2="15576" y2="46729"/>
                        <a14:foregroundMark x1="15888" y1="47040" x2="17445" y2="47040"/>
                        <a14:foregroundMark x1="19938" y1="49221" x2="21495" y2="49221"/>
                        <a14:foregroundMark x1="23053" y1="49221" x2="26168" y2="49221"/>
                        <a14:foregroundMark x1="51713" y1="49221" x2="56386" y2="47975"/>
                        <a14:foregroundMark x1="73520" y1="47975" x2="73520" y2="47975"/>
                        <a14:foregroundMark x1="73520" y1="47975" x2="73520" y2="47975"/>
                        <a14:foregroundMark x1="95950" y1="54517" x2="96262" y2="50156"/>
                        <a14:foregroundMark x1="96262" y1="49844" x2="96262" y2="49844"/>
                        <a14:foregroundMark x1="92835" y1="61371" x2="92835" y2="62305"/>
                        <a14:foregroundMark x1="95016" y1="65732" x2="95016" y2="65732"/>
                        <a14:foregroundMark x1="54206" y1="7165" x2="54206" y2="7165"/>
                        <a14:foregroundMark x1="54206" y1="7165" x2="54206" y2="7165"/>
                        <a14:foregroundMark x1="68536" y1="10280" x2="68536" y2="10280"/>
                        <a14:foregroundMark x1="68536" y1="10280" x2="68536" y2="10280"/>
                        <a14:foregroundMark x1="64174" y1="56075" x2="64174" y2="56075"/>
                        <a14:foregroundMark x1="64798" y1="54517" x2="58879" y2="47352"/>
                        <a14:foregroundMark x1="46106" y1="37695" x2="46106" y2="37695"/>
                        <a14:foregroundMark x1="46106" y1="37695" x2="46106" y2="37695"/>
                        <a14:foregroundMark x1="45483" y1="38318" x2="47352" y2="39252"/>
                        <a14:foregroundMark x1="47975" y1="39875" x2="49844" y2="39875"/>
                        <a14:foregroundMark x1="66355" y1="42368" x2="72897" y2="41433"/>
                        <a14:foregroundMark x1="82866" y1="39875" x2="84735" y2="38629"/>
                        <a14:foregroundMark x1="84735" y1="38006" x2="84112" y2="35514"/>
                        <a14:foregroundMark x1="81620" y1="33645" x2="76636" y2="31153"/>
                        <a14:foregroundMark x1="65421" y1="24922" x2="49221" y2="21184"/>
                        <a14:foregroundMark x1="46729" y1="19938" x2="45483" y2="19938"/>
                        <a14:foregroundMark x1="43925" y1="19938" x2="27414" y2="34891"/>
                        <a14:foregroundMark x1="21495" y1="48287" x2="26791" y2="58567"/>
                        <a14:foregroundMark x1="29595" y1="62928" x2="34579" y2="67290"/>
                        <a14:foregroundMark x1="35202" y1="68536" x2="36137" y2="68536"/>
                        <a14:foregroundMark x1="49533" y1="69470" x2="51090" y2="69159"/>
                        <a14:foregroundMark x1="56075" y1="66355" x2="56075" y2="66355"/>
                        <a14:foregroundMark x1="56075" y1="65732" x2="56075" y2="65732"/>
                        <a14:foregroundMark x1="57009" y1="62928" x2="57632" y2="57009"/>
                        <a14:foregroundMark x1="58567" y1="53894" x2="58879" y2="52648"/>
                        <a14:foregroundMark x1="59190" y1="52336" x2="58567" y2="48910"/>
                        <a14:foregroundMark x1="58567" y1="48910" x2="58567" y2="47352"/>
                        <a14:foregroundMark x1="56698" y1="47352" x2="51713" y2="49221"/>
                        <a14:foregroundMark x1="40187" y1="70093" x2="40187" y2="71028"/>
                        <a14:foregroundMark x1="32399" y1="86604" x2="32399" y2="86604"/>
                        <a14:foregroundMark x1="31464" y1="81308" x2="31464" y2="79751"/>
                        <a14:foregroundMark x1="31464" y1="77882" x2="56698" y2="72897"/>
                        <a14:foregroundMark x1="56698" y1="72897" x2="58255" y2="71963"/>
                        <a14:foregroundMark x1="64486" y1="71963" x2="57009" y2="79751"/>
                        <a14:foregroundMark x1="57009" y1="79751" x2="55763" y2="80062"/>
                        <a14:foregroundMark x1="52025" y1="84112" x2="52025" y2="84112"/>
                        <a14:foregroundMark x1="51713" y1="83178" x2="51713" y2="83178"/>
                        <a14:foregroundMark x1="51090" y1="81931" x2="50467" y2="79439"/>
                        <a14:foregroundMark x1="48910" y1="74455" x2="48910" y2="66044"/>
                        <a14:foregroundMark x1="47352" y1="51713" x2="47352" y2="50779"/>
                        <a14:foregroundMark x1="40187" y1="44860" x2="37072" y2="41433"/>
                        <a14:foregroundMark x1="32710" y1="41121" x2="31153" y2="39564"/>
                        <a14:foregroundMark x1="22741" y1="33022" x2="22741" y2="33022"/>
                        <a14:foregroundMark x1="22741" y1="33022" x2="22741" y2="33022"/>
                        <a14:foregroundMark x1="20872" y1="35514" x2="22741" y2="41121"/>
                        <a14:foregroundMark x1="27414" y1="44237" x2="27414" y2="44237"/>
                        <a14:foregroundMark x1="29283" y1="44237" x2="34891" y2="43925"/>
                        <a14:foregroundMark x1="41745" y1="43925" x2="55452" y2="38006"/>
                        <a14:foregroundMark x1="57632" y1="36760" x2="60125" y2="33645"/>
                        <a14:foregroundMark x1="62617" y1="29595" x2="62617" y2="29595"/>
                        <a14:foregroundMark x1="63863" y1="26791" x2="63863" y2="24922"/>
                        <a14:foregroundMark x1="63863" y1="24922" x2="63863" y2="24922"/>
                        <a14:foregroundMark x1="65421" y1="27414" x2="65421" y2="29907"/>
                        <a14:foregroundMark x1="65421" y1="30530" x2="66978" y2="32399"/>
                        <a14:foregroundMark x1="72274" y1="33645" x2="72274" y2="33645"/>
                        <a14:foregroundMark x1="72586" y1="34891" x2="72586" y2="34891"/>
                        <a14:foregroundMark x1="72586" y1="35514" x2="65421" y2="36137"/>
                        <a14:foregroundMark x1="56075" y1="34891" x2="52960" y2="33956"/>
                        <a14:foregroundMark x1="51402" y1="32399" x2="51402" y2="32399"/>
                        <a14:foregroundMark x1="52648" y1="25234" x2="52960" y2="24299"/>
                        <a14:foregroundMark x1="59813" y1="47664" x2="60748" y2="52336"/>
                        <a14:foregroundMark x1="60748" y1="54206" x2="62305" y2="57944"/>
                        <a14:foregroundMark x1="44860" y1="68847" x2="43614" y2="70093"/>
                        <a14:foregroundMark x1="40498" y1="71028" x2="38006" y2="71028"/>
                        <a14:foregroundMark x1="27726" y1="66044" x2="27726" y2="60436"/>
                        <a14:foregroundMark x1="24611" y1="43302" x2="25545" y2="40498"/>
                        <a14:foregroundMark x1="28349" y1="37695" x2="33956" y2="33645"/>
                        <a14:foregroundMark x1="38941" y1="31776" x2="47352" y2="26791"/>
                        <a14:foregroundMark x1="47352" y1="26791" x2="47352" y2="26791"/>
                        <a14:backgroundMark x1="6542" y1="9034" x2="6542" y2="9034"/>
                        <a14:backgroundMark x1="14330" y1="7788" x2="14330" y2="7788"/>
                        <a14:backgroundMark x1="19315" y1="5607" x2="19315" y2="5607"/>
                        <a14:backgroundMark x1="8100" y1="4050" x2="8100" y2="4050"/>
                        <a14:backgroundMark x1="4984" y1="4361" x2="4984" y2="4361"/>
                        <a14:backgroundMark x1="4984" y1="4361" x2="4984" y2="4361"/>
                        <a14:backgroundMark x1="5607" y1="14642" x2="5607" y2="14642"/>
                        <a14:backgroundMark x1="5607" y1="14642" x2="4984" y2="21495"/>
                        <a14:backgroundMark x1="4673" y1="21807" x2="4673" y2="21807"/>
                        <a14:backgroundMark x1="9346" y1="12461" x2="9346" y2="12461"/>
                        <a14:backgroundMark x1="9346" y1="12461" x2="9346" y2="12461"/>
                        <a14:backgroundMark x1="9657" y1="5919" x2="9657" y2="5919"/>
                        <a14:backgroundMark x1="22118" y1="4673" x2="23053" y2="4673"/>
                        <a14:backgroundMark x1="28972" y1="2804" x2="28972" y2="2804"/>
                        <a14:backgroundMark x1="13396" y1="1558" x2="13396" y2="1558"/>
                        <a14:backgroundMark x1="16199" y1="3427" x2="16199" y2="3427"/>
                        <a14:backgroundMark x1="16511" y1="4361" x2="16511" y2="4361"/>
                        <a14:backgroundMark x1="12461" y1="11215" x2="12461" y2="11215"/>
                        <a14:backgroundMark x1="12461" y1="11215" x2="12461" y2="11215"/>
                        <a14:backgroundMark x1="3738" y1="23053" x2="3738" y2="23053"/>
                        <a14:backgroundMark x1="2804" y1="29283" x2="2804" y2="29283"/>
                        <a14:backgroundMark x1="2492" y1="15576" x2="2492" y2="15576"/>
                        <a14:backgroundMark x1="91589" y1="9034" x2="91589" y2="9034"/>
                        <a14:backgroundMark x1="91900" y1="9346" x2="91900" y2="9346"/>
                        <a14:backgroundMark x1="91900" y1="14019" x2="91900" y2="14019"/>
                        <a14:backgroundMark x1="94704" y1="15265" x2="94704" y2="15265"/>
                        <a14:backgroundMark x1="94081" y1="4673" x2="94081" y2="4673"/>
                        <a14:backgroundMark x1="87227" y1="4361" x2="87227" y2="4361"/>
                        <a14:backgroundMark x1="83178" y1="4050" x2="83178" y2="4050"/>
                        <a14:backgroundMark x1="80997" y1="4050" x2="80997" y2="4050"/>
                        <a14:backgroundMark x1="77570" y1="4673" x2="77570" y2="4673"/>
                        <a14:backgroundMark x1="72274" y1="3115" x2="72274" y2="3115"/>
                        <a14:backgroundMark x1="88785" y1="85358" x2="88785" y2="85358"/>
                        <a14:backgroundMark x1="89720" y1="88474" x2="89720" y2="88474"/>
                        <a14:backgroundMark x1="95327" y1="81308" x2="95327" y2="81308"/>
                        <a14:backgroundMark x1="97819" y1="72274" x2="97819" y2="72274"/>
                        <a14:backgroundMark x1="95639" y1="89408" x2="95639" y2="89408"/>
                        <a14:backgroundMark x1="91589" y1="94081" x2="91589" y2="94081"/>
                        <a14:backgroundMark x1="91589" y1="94081" x2="91589" y2="94081"/>
                        <a14:backgroundMark x1="97819" y1="95639" x2="97819" y2="95639"/>
                        <a14:backgroundMark x1="82243" y1="96885" x2="82243" y2="96885"/>
                        <a14:backgroundMark x1="76636" y1="95639" x2="76636" y2="95639"/>
                        <a14:backgroundMark x1="71651" y1="97196" x2="71651" y2="97196"/>
                        <a14:backgroundMark x1="10903" y1="92835" x2="10903" y2="92835"/>
                        <a14:backgroundMark x1="8100" y1="86604" x2="8100" y2="85358"/>
                        <a14:backgroundMark x1="5607" y1="79439" x2="5607" y2="79439"/>
                        <a14:backgroundMark x1="6854" y1="87850" x2="6231" y2="92212"/>
                        <a14:backgroundMark x1="4673" y1="94081" x2="4984" y2="92835"/>
                        <a14:backgroundMark x1="11215" y1="98131" x2="11215" y2="98131"/>
                        <a14:backgroundMark x1="19315" y1="96262" x2="20249" y2="96262"/>
                        <a14:backgroundMark x1="27103" y1="97196" x2="27103" y2="97196"/>
                        <a14:backgroundMark x1="2181" y1="73209" x2="2181" y2="73209"/>
                        <a14:backgroundMark x1="16199" y1="88785" x2="16199" y2="88785"/>
                        <a14:backgroundMark x1="16822" y1="95016" x2="16822" y2="95016"/>
                        <a14:backgroundMark x1="9969" y1="85358" x2="11838" y2="853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6" y="59552"/>
            <a:ext cx="1168714" cy="1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8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ED3F-070E-B06E-F5C5-C925C7FE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C19A8-8FF2-55BF-4F50-172479B05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F3192-43B6-44A8-3969-06CE2B270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E07E5-52B0-219B-D98C-8A53E234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E87F-4BE3-4228-B23C-BB9870C34A9D}" type="datetime1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ABD1A-FFB9-388B-FD4F-466064A9A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5D1C9-B841-30F8-2A3A-AFF22D6F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DB84-7C24-46D5-A549-CD12DD4EBE4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eric.deselich\Desktop\RRT\epa_er_logo.gif">
            <a:extLst>
              <a:ext uri="{FF2B5EF4-FFF2-40B4-BE49-F238E27FC236}">
                <a16:creationId xmlns:a16="http://schemas.microsoft.com/office/drawing/2014/main" id="{6687D098-1099-921C-D1ED-AE14095718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0530" y1="21184" x2="55140" y2="65421"/>
                        <a14:foregroundMark x1="63551" y1="24922" x2="72274" y2="70717"/>
                        <a14:foregroundMark x1="33333" y1="9657" x2="9969" y2="23053"/>
                        <a14:foregroundMark x1="13396" y1="28972" x2="5296" y2="51402"/>
                        <a14:foregroundMark x1="16511" y1="12461" x2="16511" y2="12461"/>
                        <a14:foregroundMark x1="21184" y1="10903" x2="21184" y2="10903"/>
                        <a14:foregroundMark x1="40187" y1="23053" x2="66978" y2="67290"/>
                        <a14:foregroundMark x1="76947" y1="18380" x2="35826" y2="56698"/>
                        <a14:foregroundMark x1="30530" y1="35826" x2="44860" y2="65421"/>
                        <a14:foregroundMark x1="31776" y1="32399" x2="35202" y2="35826"/>
                        <a14:foregroundMark x1="33645" y1="22118" x2="42679" y2="69470"/>
                        <a14:foregroundMark x1="80374" y1="12461" x2="17445" y2="43925"/>
                        <a14:foregroundMark x1="34268" y1="6542" x2="34268" y2="6542"/>
                        <a14:foregroundMark x1="48598" y1="6231" x2="50156" y2="6854"/>
                        <a14:foregroundMark x1="64486" y1="9969" x2="64486" y2="9969"/>
                        <a14:foregroundMark x1="66978" y1="9969" x2="66978" y2="9969"/>
                        <a14:foregroundMark x1="60125" y1="10903" x2="53583" y2="11838"/>
                        <a14:foregroundMark x1="49533" y1="14330" x2="49533" y2="14330"/>
                        <a14:foregroundMark x1="46106" y1="18692" x2="43614" y2="19626"/>
                        <a14:foregroundMark x1="41745" y1="22118" x2="41745" y2="22118"/>
                        <a14:foregroundMark x1="41745" y1="22118" x2="41745" y2="22118"/>
                        <a14:foregroundMark x1="32710" y1="28349" x2="30841" y2="30218"/>
                        <a14:foregroundMark x1="29283" y1="31153" x2="29283" y2="31153"/>
                        <a14:foregroundMark x1="29283" y1="31153" x2="29283" y2="31153"/>
                        <a14:foregroundMark x1="28349" y1="45171" x2="30841" y2="50779"/>
                        <a14:foregroundMark x1="30841" y1="51402" x2="31464" y2="56386"/>
                        <a14:foregroundMark x1="31776" y1="57321" x2="32399" y2="58567"/>
                        <a14:foregroundMark x1="13084" y1="72274" x2="13084" y2="72274"/>
                        <a14:foregroundMark x1="11215" y1="72274" x2="6854" y2="40810"/>
                        <a14:foregroundMark x1="3427" y1="51090" x2="14642" y2="82243"/>
                        <a14:foregroundMark x1="20872" y1="84424" x2="41745" y2="96262"/>
                        <a14:foregroundMark x1="51090" y1="95950" x2="67601" y2="89408"/>
                        <a14:foregroundMark x1="78816" y1="87850" x2="93458" y2="68224"/>
                        <a14:foregroundMark x1="70093" y1="93458" x2="70093" y2="93458"/>
                        <a14:foregroundMark x1="74766" y1="91277" x2="74766" y2="91277"/>
                        <a14:foregroundMark x1="49533" y1="94704" x2="49533" y2="94704"/>
                        <a14:foregroundMark x1="44237" y1="94081" x2="44237" y2="94081"/>
                        <a14:foregroundMark x1="81620" y1="38318" x2="26480" y2="33022"/>
                        <a14:foregroundMark x1="41121" y1="5607" x2="86604" y2="29283"/>
                        <a14:foregroundMark x1="86916" y1="26168" x2="91900" y2="61371"/>
                        <a14:foregroundMark x1="95639" y1="46417" x2="95639" y2="46417"/>
                        <a14:foregroundMark x1="95639" y1="46417" x2="95639" y2="46417"/>
                        <a14:foregroundMark x1="94393" y1="56386" x2="94393" y2="57321"/>
                        <a14:foregroundMark x1="93769" y1="60436" x2="93146" y2="61371"/>
                        <a14:foregroundMark x1="90031" y1="59190" x2="80685" y2="46417"/>
                        <a14:foregroundMark x1="84735" y1="23676" x2="55452" y2="2804"/>
                        <a14:foregroundMark x1="49844" y1="6542" x2="32087" y2="6542"/>
                        <a14:foregroundMark x1="49533" y1="53271" x2="49533" y2="54206"/>
                        <a14:foregroundMark x1="93769" y1="63551" x2="93769" y2="63551"/>
                        <a14:foregroundMark x1="20249" y1="33956" x2="20249" y2="33956"/>
                        <a14:foregroundMark x1="21807" y1="25234" x2="24922" y2="23676"/>
                        <a14:foregroundMark x1="33022" y1="21495" x2="35514" y2="21495"/>
                        <a14:foregroundMark x1="35826" y1="21184" x2="36760" y2="20872"/>
                        <a14:foregroundMark x1="41433" y1="19315" x2="41433" y2="19315"/>
                        <a14:foregroundMark x1="41745" y1="19003" x2="43925" y2="18692"/>
                        <a14:foregroundMark x1="44548" y1="18692" x2="53271" y2="19938"/>
                        <a14:foregroundMark x1="53271" y1="19938" x2="53271" y2="19938"/>
                        <a14:foregroundMark x1="41121" y1="19003" x2="70405" y2="44237"/>
                        <a14:foregroundMark x1="44237" y1="13707" x2="18692" y2="37695"/>
                        <a14:foregroundMark x1="16199" y1="39252" x2="16199" y2="39252"/>
                        <a14:foregroundMark x1="16199" y1="39252" x2="16199" y2="39252"/>
                        <a14:foregroundMark x1="16511" y1="40498" x2="16511" y2="40498"/>
                        <a14:foregroundMark x1="16822" y1="42368" x2="16822" y2="42368"/>
                        <a14:foregroundMark x1="16822" y1="43925" x2="16822" y2="43925"/>
                        <a14:foregroundMark x1="16822" y1="43925" x2="16822" y2="43925"/>
                        <a14:foregroundMark x1="17445" y1="37072" x2="17445" y2="37072"/>
                        <a14:foregroundMark x1="17757" y1="32710" x2="17757" y2="32710"/>
                        <a14:foregroundMark x1="21184" y1="28660" x2="26168" y2="23988"/>
                        <a14:foregroundMark x1="26168" y1="23988" x2="26168" y2="23988"/>
                        <a14:foregroundMark x1="37383" y1="13707" x2="37383" y2="13707"/>
                        <a14:foregroundMark x1="41433" y1="13084" x2="19003" y2="35514"/>
                        <a14:foregroundMark x1="13084" y1="43302" x2="73520" y2="44237"/>
                        <a14:foregroundMark x1="78193" y1="33645" x2="81308" y2="44548"/>
                        <a14:foregroundMark x1="78816" y1="28972" x2="58567" y2="41433"/>
                        <a14:foregroundMark x1="57632" y1="42056" x2="57944" y2="40810"/>
                        <a14:foregroundMark x1="59813" y1="34268" x2="59813" y2="34268"/>
                        <a14:foregroundMark x1="59813" y1="33956" x2="59813" y2="33956"/>
                        <a14:foregroundMark x1="56698" y1="33022" x2="56698" y2="33022"/>
                        <a14:foregroundMark x1="48910" y1="39564" x2="48910" y2="39564"/>
                        <a14:foregroundMark x1="48910" y1="39564" x2="48910" y2="39564"/>
                        <a14:foregroundMark x1="48910" y1="39564" x2="48910" y2="39564"/>
                        <a14:foregroundMark x1="49533" y1="38318" x2="49533" y2="38318"/>
                        <a14:foregroundMark x1="50156" y1="37695" x2="50156" y2="37695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3333"/>
                        <a14:foregroundMark x1="47352" y1="30530" x2="47352" y2="30530"/>
                        <a14:foregroundMark x1="46417" y1="24922" x2="46417" y2="24922"/>
                        <a14:foregroundMark x1="35514" y1="16822" x2="32399" y2="16199"/>
                        <a14:foregroundMark x1="29907" y1="16199" x2="29907" y2="16199"/>
                        <a14:foregroundMark x1="29907" y1="16199" x2="29907" y2="16199"/>
                        <a14:foregroundMark x1="25234" y1="18380" x2="25234" y2="18380"/>
                        <a14:foregroundMark x1="24922" y1="22118" x2="24922" y2="22118"/>
                        <a14:foregroundMark x1="23676" y1="24922" x2="22430" y2="28972"/>
                        <a14:foregroundMark x1="21807" y1="29283" x2="21807" y2="29283"/>
                        <a14:foregroundMark x1="17757" y1="30530" x2="17757" y2="30530"/>
                        <a14:foregroundMark x1="17757" y1="30530" x2="17757" y2="30530"/>
                        <a14:foregroundMark x1="17445" y1="29595" x2="17445" y2="29595"/>
                        <a14:foregroundMark x1="17445" y1="29595" x2="17445" y2="31776"/>
                        <a14:foregroundMark x1="16822" y1="33645" x2="16511" y2="35826"/>
                        <a14:foregroundMark x1="17134" y1="42368" x2="16822" y2="44237"/>
                        <a14:foregroundMark x1="15576" y1="46729" x2="15576" y2="46729"/>
                        <a14:foregroundMark x1="15888" y1="47040" x2="17445" y2="47040"/>
                        <a14:foregroundMark x1="19938" y1="49221" x2="21495" y2="49221"/>
                        <a14:foregroundMark x1="23053" y1="49221" x2="26168" y2="49221"/>
                        <a14:foregroundMark x1="51713" y1="49221" x2="56386" y2="47975"/>
                        <a14:foregroundMark x1="73520" y1="47975" x2="73520" y2="47975"/>
                        <a14:foregroundMark x1="73520" y1="47975" x2="73520" y2="47975"/>
                        <a14:foregroundMark x1="95950" y1="54517" x2="96262" y2="50156"/>
                        <a14:foregroundMark x1="96262" y1="49844" x2="96262" y2="49844"/>
                        <a14:foregroundMark x1="92835" y1="61371" x2="92835" y2="62305"/>
                        <a14:foregroundMark x1="95016" y1="65732" x2="95016" y2="65732"/>
                        <a14:foregroundMark x1="54206" y1="7165" x2="54206" y2="7165"/>
                        <a14:foregroundMark x1="54206" y1="7165" x2="54206" y2="7165"/>
                        <a14:foregroundMark x1="68536" y1="10280" x2="68536" y2="10280"/>
                        <a14:foregroundMark x1="68536" y1="10280" x2="68536" y2="10280"/>
                        <a14:foregroundMark x1="64174" y1="56075" x2="64174" y2="56075"/>
                        <a14:foregroundMark x1="64798" y1="54517" x2="58879" y2="47352"/>
                        <a14:foregroundMark x1="46106" y1="37695" x2="46106" y2="37695"/>
                        <a14:foregroundMark x1="46106" y1="37695" x2="46106" y2="37695"/>
                        <a14:foregroundMark x1="45483" y1="38318" x2="47352" y2="39252"/>
                        <a14:foregroundMark x1="47975" y1="39875" x2="49844" y2="39875"/>
                        <a14:foregroundMark x1="66355" y1="42368" x2="72897" y2="41433"/>
                        <a14:foregroundMark x1="82866" y1="39875" x2="84735" y2="38629"/>
                        <a14:foregroundMark x1="84735" y1="38006" x2="84112" y2="35514"/>
                        <a14:foregroundMark x1="81620" y1="33645" x2="76636" y2="31153"/>
                        <a14:foregroundMark x1="65421" y1="24922" x2="49221" y2="21184"/>
                        <a14:foregroundMark x1="46729" y1="19938" x2="45483" y2="19938"/>
                        <a14:foregroundMark x1="43925" y1="19938" x2="27414" y2="34891"/>
                        <a14:foregroundMark x1="21495" y1="48287" x2="26791" y2="58567"/>
                        <a14:foregroundMark x1="29595" y1="62928" x2="34579" y2="67290"/>
                        <a14:foregroundMark x1="35202" y1="68536" x2="36137" y2="68536"/>
                        <a14:foregroundMark x1="49533" y1="69470" x2="51090" y2="69159"/>
                        <a14:foregroundMark x1="56075" y1="66355" x2="56075" y2="66355"/>
                        <a14:foregroundMark x1="56075" y1="65732" x2="56075" y2="65732"/>
                        <a14:foregroundMark x1="57009" y1="62928" x2="57632" y2="57009"/>
                        <a14:foregroundMark x1="58567" y1="53894" x2="58879" y2="52648"/>
                        <a14:foregroundMark x1="59190" y1="52336" x2="58567" y2="48910"/>
                        <a14:foregroundMark x1="58567" y1="48910" x2="58567" y2="47352"/>
                        <a14:foregroundMark x1="56698" y1="47352" x2="51713" y2="49221"/>
                        <a14:foregroundMark x1="40187" y1="70093" x2="40187" y2="71028"/>
                        <a14:foregroundMark x1="32399" y1="86604" x2="32399" y2="86604"/>
                        <a14:foregroundMark x1="31464" y1="81308" x2="31464" y2="79751"/>
                        <a14:foregroundMark x1="31464" y1="77882" x2="56698" y2="72897"/>
                        <a14:foregroundMark x1="56698" y1="72897" x2="58255" y2="71963"/>
                        <a14:foregroundMark x1="64486" y1="71963" x2="57009" y2="79751"/>
                        <a14:foregroundMark x1="57009" y1="79751" x2="55763" y2="80062"/>
                        <a14:foregroundMark x1="52025" y1="84112" x2="52025" y2="84112"/>
                        <a14:foregroundMark x1="51713" y1="83178" x2="51713" y2="83178"/>
                        <a14:foregroundMark x1="51090" y1="81931" x2="50467" y2="79439"/>
                        <a14:foregroundMark x1="48910" y1="74455" x2="48910" y2="66044"/>
                        <a14:foregroundMark x1="47352" y1="51713" x2="47352" y2="50779"/>
                        <a14:foregroundMark x1="40187" y1="44860" x2="37072" y2="41433"/>
                        <a14:foregroundMark x1="32710" y1="41121" x2="31153" y2="39564"/>
                        <a14:foregroundMark x1="22741" y1="33022" x2="22741" y2="33022"/>
                        <a14:foregroundMark x1="22741" y1="33022" x2="22741" y2="33022"/>
                        <a14:foregroundMark x1="20872" y1="35514" x2="22741" y2="41121"/>
                        <a14:foregroundMark x1="27414" y1="44237" x2="27414" y2="44237"/>
                        <a14:foregroundMark x1="29283" y1="44237" x2="34891" y2="43925"/>
                        <a14:foregroundMark x1="41745" y1="43925" x2="55452" y2="38006"/>
                        <a14:foregroundMark x1="57632" y1="36760" x2="60125" y2="33645"/>
                        <a14:foregroundMark x1="62617" y1="29595" x2="62617" y2="29595"/>
                        <a14:foregroundMark x1="63863" y1="26791" x2="63863" y2="24922"/>
                        <a14:foregroundMark x1="63863" y1="24922" x2="63863" y2="24922"/>
                        <a14:foregroundMark x1="65421" y1="27414" x2="65421" y2="29907"/>
                        <a14:foregroundMark x1="65421" y1="30530" x2="66978" y2="32399"/>
                        <a14:foregroundMark x1="72274" y1="33645" x2="72274" y2="33645"/>
                        <a14:foregroundMark x1="72586" y1="34891" x2="72586" y2="34891"/>
                        <a14:foregroundMark x1="72586" y1="35514" x2="65421" y2="36137"/>
                        <a14:foregroundMark x1="56075" y1="34891" x2="52960" y2="33956"/>
                        <a14:foregroundMark x1="51402" y1="32399" x2="51402" y2="32399"/>
                        <a14:foregroundMark x1="52648" y1="25234" x2="52960" y2="24299"/>
                        <a14:foregroundMark x1="59813" y1="47664" x2="60748" y2="52336"/>
                        <a14:foregroundMark x1="60748" y1="54206" x2="62305" y2="57944"/>
                        <a14:foregroundMark x1="44860" y1="68847" x2="43614" y2="70093"/>
                        <a14:foregroundMark x1="40498" y1="71028" x2="38006" y2="71028"/>
                        <a14:foregroundMark x1="27726" y1="66044" x2="27726" y2="60436"/>
                        <a14:foregroundMark x1="24611" y1="43302" x2="25545" y2="40498"/>
                        <a14:foregroundMark x1="28349" y1="37695" x2="33956" y2="33645"/>
                        <a14:foregroundMark x1="38941" y1="31776" x2="47352" y2="26791"/>
                        <a14:foregroundMark x1="47352" y1="26791" x2="47352" y2="26791"/>
                        <a14:backgroundMark x1="6542" y1="9034" x2="6542" y2="9034"/>
                        <a14:backgroundMark x1="14330" y1="7788" x2="14330" y2="7788"/>
                        <a14:backgroundMark x1="19315" y1="5607" x2="19315" y2="5607"/>
                        <a14:backgroundMark x1="8100" y1="4050" x2="8100" y2="4050"/>
                        <a14:backgroundMark x1="4984" y1="4361" x2="4984" y2="4361"/>
                        <a14:backgroundMark x1="4984" y1="4361" x2="4984" y2="4361"/>
                        <a14:backgroundMark x1="5607" y1="14642" x2="5607" y2="14642"/>
                        <a14:backgroundMark x1="5607" y1="14642" x2="4984" y2="21495"/>
                        <a14:backgroundMark x1="4673" y1="21807" x2="4673" y2="21807"/>
                        <a14:backgroundMark x1="9346" y1="12461" x2="9346" y2="12461"/>
                        <a14:backgroundMark x1="9346" y1="12461" x2="9346" y2="12461"/>
                        <a14:backgroundMark x1="9657" y1="5919" x2="9657" y2="5919"/>
                        <a14:backgroundMark x1="22118" y1="4673" x2="23053" y2="4673"/>
                        <a14:backgroundMark x1="28972" y1="2804" x2="28972" y2="2804"/>
                        <a14:backgroundMark x1="13396" y1="1558" x2="13396" y2="1558"/>
                        <a14:backgroundMark x1="16199" y1="3427" x2="16199" y2="3427"/>
                        <a14:backgroundMark x1="16511" y1="4361" x2="16511" y2="4361"/>
                        <a14:backgroundMark x1="12461" y1="11215" x2="12461" y2="11215"/>
                        <a14:backgroundMark x1="12461" y1="11215" x2="12461" y2="11215"/>
                        <a14:backgroundMark x1="3738" y1="23053" x2="3738" y2="23053"/>
                        <a14:backgroundMark x1="2804" y1="29283" x2="2804" y2="29283"/>
                        <a14:backgroundMark x1="2492" y1="15576" x2="2492" y2="15576"/>
                        <a14:backgroundMark x1="91589" y1="9034" x2="91589" y2="9034"/>
                        <a14:backgroundMark x1="91900" y1="9346" x2="91900" y2="9346"/>
                        <a14:backgroundMark x1="91900" y1="14019" x2="91900" y2="14019"/>
                        <a14:backgroundMark x1="94704" y1="15265" x2="94704" y2="15265"/>
                        <a14:backgroundMark x1="94081" y1="4673" x2="94081" y2="4673"/>
                        <a14:backgroundMark x1="87227" y1="4361" x2="87227" y2="4361"/>
                        <a14:backgroundMark x1="83178" y1="4050" x2="83178" y2="4050"/>
                        <a14:backgroundMark x1="80997" y1="4050" x2="80997" y2="4050"/>
                        <a14:backgroundMark x1="77570" y1="4673" x2="77570" y2="4673"/>
                        <a14:backgroundMark x1="72274" y1="3115" x2="72274" y2="3115"/>
                        <a14:backgroundMark x1="88785" y1="85358" x2="88785" y2="85358"/>
                        <a14:backgroundMark x1="89720" y1="88474" x2="89720" y2="88474"/>
                        <a14:backgroundMark x1="95327" y1="81308" x2="95327" y2="81308"/>
                        <a14:backgroundMark x1="97819" y1="72274" x2="97819" y2="72274"/>
                        <a14:backgroundMark x1="95639" y1="89408" x2="95639" y2="89408"/>
                        <a14:backgroundMark x1="91589" y1="94081" x2="91589" y2="94081"/>
                        <a14:backgroundMark x1="91589" y1="94081" x2="91589" y2="94081"/>
                        <a14:backgroundMark x1="97819" y1="95639" x2="97819" y2="95639"/>
                        <a14:backgroundMark x1="82243" y1="96885" x2="82243" y2="96885"/>
                        <a14:backgroundMark x1="76636" y1="95639" x2="76636" y2="95639"/>
                        <a14:backgroundMark x1="71651" y1="97196" x2="71651" y2="97196"/>
                        <a14:backgroundMark x1="10903" y1="92835" x2="10903" y2="92835"/>
                        <a14:backgroundMark x1="8100" y1="86604" x2="8100" y2="85358"/>
                        <a14:backgroundMark x1="5607" y1="79439" x2="5607" y2="79439"/>
                        <a14:backgroundMark x1="6854" y1="87850" x2="6231" y2="92212"/>
                        <a14:backgroundMark x1="4673" y1="94081" x2="4984" y2="92835"/>
                        <a14:backgroundMark x1="11215" y1="98131" x2="11215" y2="98131"/>
                        <a14:backgroundMark x1="19315" y1="96262" x2="20249" y2="96262"/>
                        <a14:backgroundMark x1="27103" y1="97196" x2="27103" y2="97196"/>
                        <a14:backgroundMark x1="2181" y1="73209" x2="2181" y2="73209"/>
                        <a14:backgroundMark x1="16199" y1="88785" x2="16199" y2="88785"/>
                        <a14:backgroundMark x1="16822" y1="95016" x2="16822" y2="95016"/>
                        <a14:backgroundMark x1="9969" y1="85358" x2="11838" y2="853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6" y="59552"/>
            <a:ext cx="1168714" cy="1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8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CA848-9472-05E0-AE2D-D20FFE86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4C6DE-400A-9474-FDF3-16687D12E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9928C-B9F7-E308-33FD-210852392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A2542-86A6-40F6-ABA8-135C930F02D8}" type="datetime1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709E-1588-77B5-28A4-852463D0C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AF27D-D9D9-D40B-C8C3-9D315469C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4DB84-7C24-46D5-A549-CD12DD4E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EA713-949E-864D-E7B8-082DB762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26CBA-6C93-AF11-405C-A2FA513B1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B89DD-DB3E-1398-7B79-7C518F8AF6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EBC5D9-5C6D-47E8-ADC2-C4BBC35754AB}" type="datetime1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50AC1-8205-0DE0-74E4-353E9BA60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65AEC-FCF7-D253-40FB-D14DAA327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CF1B6D-07B6-4011-884B-D38EE94E9D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ric.deselich\Desktop\RRT\epa_er_logo.gif">
            <a:extLst>
              <a:ext uri="{FF2B5EF4-FFF2-40B4-BE49-F238E27FC236}">
                <a16:creationId xmlns:a16="http://schemas.microsoft.com/office/drawing/2014/main" id="{88EB906C-2186-3BC8-4089-8722E93A73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0530" y1="21184" x2="55140" y2="65421"/>
                        <a14:foregroundMark x1="63551" y1="24922" x2="72274" y2="70717"/>
                        <a14:foregroundMark x1="33333" y1="9657" x2="9969" y2="23053"/>
                        <a14:foregroundMark x1="13396" y1="28972" x2="5296" y2="51402"/>
                        <a14:foregroundMark x1="16511" y1="12461" x2="16511" y2="12461"/>
                        <a14:foregroundMark x1="21184" y1="10903" x2="21184" y2="10903"/>
                        <a14:foregroundMark x1="40187" y1="23053" x2="66978" y2="67290"/>
                        <a14:foregroundMark x1="76947" y1="18380" x2="35826" y2="56698"/>
                        <a14:foregroundMark x1="30530" y1="35826" x2="44860" y2="65421"/>
                        <a14:foregroundMark x1="31776" y1="32399" x2="35202" y2="35826"/>
                        <a14:foregroundMark x1="33645" y1="22118" x2="42679" y2="69470"/>
                        <a14:foregroundMark x1="80374" y1="12461" x2="17445" y2="43925"/>
                        <a14:foregroundMark x1="34268" y1="6542" x2="34268" y2="6542"/>
                        <a14:foregroundMark x1="48598" y1="6231" x2="50156" y2="6854"/>
                        <a14:foregroundMark x1="64486" y1="9969" x2="64486" y2="9969"/>
                        <a14:foregroundMark x1="66978" y1="9969" x2="66978" y2="9969"/>
                        <a14:foregroundMark x1="60125" y1="10903" x2="53583" y2="11838"/>
                        <a14:foregroundMark x1="49533" y1="14330" x2="49533" y2="14330"/>
                        <a14:foregroundMark x1="46106" y1="18692" x2="43614" y2="19626"/>
                        <a14:foregroundMark x1="41745" y1="22118" x2="41745" y2="22118"/>
                        <a14:foregroundMark x1="41745" y1="22118" x2="41745" y2="22118"/>
                        <a14:foregroundMark x1="32710" y1="28349" x2="30841" y2="30218"/>
                        <a14:foregroundMark x1="29283" y1="31153" x2="29283" y2="31153"/>
                        <a14:foregroundMark x1="29283" y1="31153" x2="29283" y2="31153"/>
                        <a14:foregroundMark x1="28349" y1="45171" x2="30841" y2="50779"/>
                        <a14:foregroundMark x1="30841" y1="51402" x2="31464" y2="56386"/>
                        <a14:foregroundMark x1="31776" y1="57321" x2="32399" y2="58567"/>
                        <a14:foregroundMark x1="13084" y1="72274" x2="13084" y2="72274"/>
                        <a14:foregroundMark x1="11215" y1="72274" x2="6854" y2="40810"/>
                        <a14:foregroundMark x1="3427" y1="51090" x2="14642" y2="82243"/>
                        <a14:foregroundMark x1="20872" y1="84424" x2="41745" y2="96262"/>
                        <a14:foregroundMark x1="51090" y1="95950" x2="67601" y2="89408"/>
                        <a14:foregroundMark x1="78816" y1="87850" x2="93458" y2="68224"/>
                        <a14:foregroundMark x1="70093" y1="93458" x2="70093" y2="93458"/>
                        <a14:foregroundMark x1="74766" y1="91277" x2="74766" y2="91277"/>
                        <a14:foregroundMark x1="49533" y1="94704" x2="49533" y2="94704"/>
                        <a14:foregroundMark x1="44237" y1="94081" x2="44237" y2="94081"/>
                        <a14:foregroundMark x1="81620" y1="38318" x2="26480" y2="33022"/>
                        <a14:foregroundMark x1="41121" y1="5607" x2="86604" y2="29283"/>
                        <a14:foregroundMark x1="86916" y1="26168" x2="91900" y2="61371"/>
                        <a14:foregroundMark x1="95639" y1="46417" x2="95639" y2="46417"/>
                        <a14:foregroundMark x1="95639" y1="46417" x2="95639" y2="46417"/>
                        <a14:foregroundMark x1="94393" y1="56386" x2="94393" y2="57321"/>
                        <a14:foregroundMark x1="93769" y1="60436" x2="93146" y2="61371"/>
                        <a14:foregroundMark x1="90031" y1="59190" x2="80685" y2="46417"/>
                        <a14:foregroundMark x1="84735" y1="23676" x2="55452" y2="2804"/>
                        <a14:foregroundMark x1="49844" y1="6542" x2="32087" y2="6542"/>
                        <a14:foregroundMark x1="49533" y1="53271" x2="49533" y2="54206"/>
                        <a14:foregroundMark x1="93769" y1="63551" x2="93769" y2="63551"/>
                        <a14:foregroundMark x1="20249" y1="33956" x2="20249" y2="33956"/>
                        <a14:foregroundMark x1="21807" y1="25234" x2="24922" y2="23676"/>
                        <a14:foregroundMark x1="33022" y1="21495" x2="35514" y2="21495"/>
                        <a14:foregroundMark x1="35826" y1="21184" x2="36760" y2="20872"/>
                        <a14:foregroundMark x1="41433" y1="19315" x2="41433" y2="19315"/>
                        <a14:foregroundMark x1="41745" y1="19003" x2="43925" y2="18692"/>
                        <a14:foregroundMark x1="44548" y1="18692" x2="53271" y2="19938"/>
                        <a14:foregroundMark x1="53271" y1="19938" x2="53271" y2="19938"/>
                        <a14:foregroundMark x1="41121" y1="19003" x2="70405" y2="44237"/>
                        <a14:foregroundMark x1="44237" y1="13707" x2="18692" y2="37695"/>
                        <a14:foregroundMark x1="16199" y1="39252" x2="16199" y2="39252"/>
                        <a14:foregroundMark x1="16199" y1="39252" x2="16199" y2="39252"/>
                        <a14:foregroundMark x1="16511" y1="40498" x2="16511" y2="40498"/>
                        <a14:foregroundMark x1="16822" y1="42368" x2="16822" y2="42368"/>
                        <a14:foregroundMark x1="16822" y1="43925" x2="16822" y2="43925"/>
                        <a14:foregroundMark x1="16822" y1="43925" x2="16822" y2="43925"/>
                        <a14:foregroundMark x1="17445" y1="37072" x2="17445" y2="37072"/>
                        <a14:foregroundMark x1="17757" y1="32710" x2="17757" y2="32710"/>
                        <a14:foregroundMark x1="21184" y1="28660" x2="26168" y2="23988"/>
                        <a14:foregroundMark x1="26168" y1="23988" x2="26168" y2="23988"/>
                        <a14:foregroundMark x1="37383" y1="13707" x2="37383" y2="13707"/>
                        <a14:foregroundMark x1="41433" y1="13084" x2="19003" y2="35514"/>
                        <a14:foregroundMark x1="13084" y1="43302" x2="73520" y2="44237"/>
                        <a14:foregroundMark x1="78193" y1="33645" x2="81308" y2="44548"/>
                        <a14:foregroundMark x1="78816" y1="28972" x2="58567" y2="41433"/>
                        <a14:foregroundMark x1="57632" y1="42056" x2="57944" y2="40810"/>
                        <a14:foregroundMark x1="59813" y1="34268" x2="59813" y2="34268"/>
                        <a14:foregroundMark x1="59813" y1="33956" x2="59813" y2="33956"/>
                        <a14:foregroundMark x1="56698" y1="33022" x2="56698" y2="33022"/>
                        <a14:foregroundMark x1="48910" y1="39564" x2="48910" y2="39564"/>
                        <a14:foregroundMark x1="48910" y1="39564" x2="48910" y2="39564"/>
                        <a14:foregroundMark x1="48910" y1="39564" x2="48910" y2="39564"/>
                        <a14:foregroundMark x1="49533" y1="38318" x2="49533" y2="38318"/>
                        <a14:foregroundMark x1="50156" y1="37695" x2="50156" y2="37695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4579"/>
                        <a14:foregroundMark x1="50156" y1="34579" x2="50156" y2="33333"/>
                        <a14:foregroundMark x1="47352" y1="30530" x2="47352" y2="30530"/>
                        <a14:foregroundMark x1="46417" y1="24922" x2="46417" y2="24922"/>
                        <a14:foregroundMark x1="35514" y1="16822" x2="32399" y2="16199"/>
                        <a14:foregroundMark x1="29907" y1="16199" x2="29907" y2="16199"/>
                        <a14:foregroundMark x1="29907" y1="16199" x2="29907" y2="16199"/>
                        <a14:foregroundMark x1="25234" y1="18380" x2="25234" y2="18380"/>
                        <a14:foregroundMark x1="24922" y1="22118" x2="24922" y2="22118"/>
                        <a14:foregroundMark x1="23676" y1="24922" x2="22430" y2="28972"/>
                        <a14:foregroundMark x1="21807" y1="29283" x2="21807" y2="29283"/>
                        <a14:foregroundMark x1="17757" y1="30530" x2="17757" y2="30530"/>
                        <a14:foregroundMark x1="17757" y1="30530" x2="17757" y2="30530"/>
                        <a14:foregroundMark x1="17445" y1="29595" x2="17445" y2="29595"/>
                        <a14:foregroundMark x1="17445" y1="29595" x2="17445" y2="31776"/>
                        <a14:foregroundMark x1="16822" y1="33645" x2="16511" y2="35826"/>
                        <a14:foregroundMark x1="17134" y1="42368" x2="16822" y2="44237"/>
                        <a14:foregroundMark x1="15576" y1="46729" x2="15576" y2="46729"/>
                        <a14:foregroundMark x1="15888" y1="47040" x2="17445" y2="47040"/>
                        <a14:foregroundMark x1="19938" y1="49221" x2="21495" y2="49221"/>
                        <a14:foregroundMark x1="23053" y1="49221" x2="26168" y2="49221"/>
                        <a14:foregroundMark x1="51713" y1="49221" x2="56386" y2="47975"/>
                        <a14:foregroundMark x1="73520" y1="47975" x2="73520" y2="47975"/>
                        <a14:foregroundMark x1="73520" y1="47975" x2="73520" y2="47975"/>
                        <a14:foregroundMark x1="95950" y1="54517" x2="96262" y2="50156"/>
                        <a14:foregroundMark x1="96262" y1="49844" x2="96262" y2="49844"/>
                        <a14:foregroundMark x1="92835" y1="61371" x2="92835" y2="62305"/>
                        <a14:foregroundMark x1="95016" y1="65732" x2="95016" y2="65732"/>
                        <a14:foregroundMark x1="54206" y1="7165" x2="54206" y2="7165"/>
                        <a14:foregroundMark x1="54206" y1="7165" x2="54206" y2="7165"/>
                        <a14:foregroundMark x1="68536" y1="10280" x2="68536" y2="10280"/>
                        <a14:foregroundMark x1="68536" y1="10280" x2="68536" y2="10280"/>
                        <a14:foregroundMark x1="64174" y1="56075" x2="64174" y2="56075"/>
                        <a14:foregroundMark x1="64798" y1="54517" x2="58879" y2="47352"/>
                        <a14:foregroundMark x1="46106" y1="37695" x2="46106" y2="37695"/>
                        <a14:foregroundMark x1="46106" y1="37695" x2="46106" y2="37695"/>
                        <a14:foregroundMark x1="45483" y1="38318" x2="47352" y2="39252"/>
                        <a14:foregroundMark x1="47975" y1="39875" x2="49844" y2="39875"/>
                        <a14:foregroundMark x1="66355" y1="42368" x2="72897" y2="41433"/>
                        <a14:foregroundMark x1="82866" y1="39875" x2="84735" y2="38629"/>
                        <a14:foregroundMark x1="84735" y1="38006" x2="84112" y2="35514"/>
                        <a14:foregroundMark x1="81620" y1="33645" x2="76636" y2="31153"/>
                        <a14:foregroundMark x1="65421" y1="24922" x2="49221" y2="21184"/>
                        <a14:foregroundMark x1="46729" y1="19938" x2="45483" y2="19938"/>
                        <a14:foregroundMark x1="43925" y1="19938" x2="27414" y2="34891"/>
                        <a14:foregroundMark x1="21495" y1="48287" x2="26791" y2="58567"/>
                        <a14:foregroundMark x1="29595" y1="62928" x2="34579" y2="67290"/>
                        <a14:foregroundMark x1="35202" y1="68536" x2="36137" y2="68536"/>
                        <a14:foregroundMark x1="49533" y1="69470" x2="51090" y2="69159"/>
                        <a14:foregroundMark x1="56075" y1="66355" x2="56075" y2="66355"/>
                        <a14:foregroundMark x1="56075" y1="65732" x2="56075" y2="65732"/>
                        <a14:foregroundMark x1="57009" y1="62928" x2="57632" y2="57009"/>
                        <a14:foregroundMark x1="58567" y1="53894" x2="58879" y2="52648"/>
                        <a14:foregroundMark x1="59190" y1="52336" x2="58567" y2="48910"/>
                        <a14:foregroundMark x1="58567" y1="48910" x2="58567" y2="47352"/>
                        <a14:foregroundMark x1="56698" y1="47352" x2="51713" y2="49221"/>
                        <a14:foregroundMark x1="40187" y1="70093" x2="40187" y2="71028"/>
                        <a14:foregroundMark x1="32399" y1="86604" x2="32399" y2="86604"/>
                        <a14:foregroundMark x1="31464" y1="81308" x2="31464" y2="79751"/>
                        <a14:foregroundMark x1="31464" y1="77882" x2="56698" y2="72897"/>
                        <a14:foregroundMark x1="56698" y1="72897" x2="58255" y2="71963"/>
                        <a14:foregroundMark x1="64486" y1="71963" x2="57009" y2="79751"/>
                        <a14:foregroundMark x1="57009" y1="79751" x2="55763" y2="80062"/>
                        <a14:foregroundMark x1="52025" y1="84112" x2="52025" y2="84112"/>
                        <a14:foregroundMark x1="51713" y1="83178" x2="51713" y2="83178"/>
                        <a14:foregroundMark x1="51090" y1="81931" x2="50467" y2="79439"/>
                        <a14:foregroundMark x1="48910" y1="74455" x2="48910" y2="66044"/>
                        <a14:foregroundMark x1="47352" y1="51713" x2="47352" y2="50779"/>
                        <a14:foregroundMark x1="40187" y1="44860" x2="37072" y2="41433"/>
                        <a14:foregroundMark x1="32710" y1="41121" x2="31153" y2="39564"/>
                        <a14:foregroundMark x1="22741" y1="33022" x2="22741" y2="33022"/>
                        <a14:foregroundMark x1="22741" y1="33022" x2="22741" y2="33022"/>
                        <a14:foregroundMark x1="20872" y1="35514" x2="22741" y2="41121"/>
                        <a14:foregroundMark x1="27414" y1="44237" x2="27414" y2="44237"/>
                        <a14:foregroundMark x1="29283" y1="44237" x2="34891" y2="43925"/>
                        <a14:foregroundMark x1="41745" y1="43925" x2="55452" y2="38006"/>
                        <a14:foregroundMark x1="57632" y1="36760" x2="60125" y2="33645"/>
                        <a14:foregroundMark x1="62617" y1="29595" x2="62617" y2="29595"/>
                        <a14:foregroundMark x1="63863" y1="26791" x2="63863" y2="24922"/>
                        <a14:foregroundMark x1="63863" y1="24922" x2="63863" y2="24922"/>
                        <a14:foregroundMark x1="65421" y1="27414" x2="65421" y2="29907"/>
                        <a14:foregroundMark x1="65421" y1="30530" x2="66978" y2="32399"/>
                        <a14:foregroundMark x1="72274" y1="33645" x2="72274" y2="33645"/>
                        <a14:foregroundMark x1="72586" y1="34891" x2="72586" y2="34891"/>
                        <a14:foregroundMark x1="72586" y1="35514" x2="65421" y2="36137"/>
                        <a14:foregroundMark x1="56075" y1="34891" x2="52960" y2="33956"/>
                        <a14:foregroundMark x1="51402" y1="32399" x2="51402" y2="32399"/>
                        <a14:foregroundMark x1="52648" y1="25234" x2="52960" y2="24299"/>
                        <a14:foregroundMark x1="59813" y1="47664" x2="60748" y2="52336"/>
                        <a14:foregroundMark x1="60748" y1="54206" x2="62305" y2="57944"/>
                        <a14:foregroundMark x1="44860" y1="68847" x2="43614" y2="70093"/>
                        <a14:foregroundMark x1="40498" y1="71028" x2="38006" y2="71028"/>
                        <a14:foregroundMark x1="27726" y1="66044" x2="27726" y2="60436"/>
                        <a14:foregroundMark x1="24611" y1="43302" x2="25545" y2="40498"/>
                        <a14:foregroundMark x1="28349" y1="37695" x2="33956" y2="33645"/>
                        <a14:foregroundMark x1="38941" y1="31776" x2="47352" y2="26791"/>
                        <a14:foregroundMark x1="47352" y1="26791" x2="47352" y2="26791"/>
                        <a14:backgroundMark x1="6542" y1="9034" x2="6542" y2="9034"/>
                        <a14:backgroundMark x1="14330" y1="7788" x2="14330" y2="7788"/>
                        <a14:backgroundMark x1="19315" y1="5607" x2="19315" y2="5607"/>
                        <a14:backgroundMark x1="8100" y1="4050" x2="8100" y2="4050"/>
                        <a14:backgroundMark x1="4984" y1="4361" x2="4984" y2="4361"/>
                        <a14:backgroundMark x1="4984" y1="4361" x2="4984" y2="4361"/>
                        <a14:backgroundMark x1="5607" y1="14642" x2="5607" y2="14642"/>
                        <a14:backgroundMark x1="5607" y1="14642" x2="4984" y2="21495"/>
                        <a14:backgroundMark x1="4673" y1="21807" x2="4673" y2="21807"/>
                        <a14:backgroundMark x1="9346" y1="12461" x2="9346" y2="12461"/>
                        <a14:backgroundMark x1="9346" y1="12461" x2="9346" y2="12461"/>
                        <a14:backgroundMark x1="9657" y1="5919" x2="9657" y2="5919"/>
                        <a14:backgroundMark x1="22118" y1="4673" x2="23053" y2="4673"/>
                        <a14:backgroundMark x1="28972" y1="2804" x2="28972" y2="2804"/>
                        <a14:backgroundMark x1="13396" y1="1558" x2="13396" y2="1558"/>
                        <a14:backgroundMark x1="16199" y1="3427" x2="16199" y2="3427"/>
                        <a14:backgroundMark x1="16511" y1="4361" x2="16511" y2="4361"/>
                        <a14:backgroundMark x1="12461" y1="11215" x2="12461" y2="11215"/>
                        <a14:backgroundMark x1="12461" y1="11215" x2="12461" y2="11215"/>
                        <a14:backgroundMark x1="3738" y1="23053" x2="3738" y2="23053"/>
                        <a14:backgroundMark x1="2804" y1="29283" x2="2804" y2="29283"/>
                        <a14:backgroundMark x1="2492" y1="15576" x2="2492" y2="15576"/>
                        <a14:backgroundMark x1="91589" y1="9034" x2="91589" y2="9034"/>
                        <a14:backgroundMark x1="91900" y1="9346" x2="91900" y2="9346"/>
                        <a14:backgroundMark x1="91900" y1="14019" x2="91900" y2="14019"/>
                        <a14:backgroundMark x1="94704" y1="15265" x2="94704" y2="15265"/>
                        <a14:backgroundMark x1="94081" y1="4673" x2="94081" y2="4673"/>
                        <a14:backgroundMark x1="87227" y1="4361" x2="87227" y2="4361"/>
                        <a14:backgroundMark x1="83178" y1="4050" x2="83178" y2="4050"/>
                        <a14:backgroundMark x1="80997" y1="4050" x2="80997" y2="4050"/>
                        <a14:backgroundMark x1="77570" y1="4673" x2="77570" y2="4673"/>
                        <a14:backgroundMark x1="72274" y1="3115" x2="72274" y2="3115"/>
                        <a14:backgroundMark x1="88785" y1="85358" x2="88785" y2="85358"/>
                        <a14:backgroundMark x1="89720" y1="88474" x2="89720" y2="88474"/>
                        <a14:backgroundMark x1="95327" y1="81308" x2="95327" y2="81308"/>
                        <a14:backgroundMark x1="97819" y1="72274" x2="97819" y2="72274"/>
                        <a14:backgroundMark x1="95639" y1="89408" x2="95639" y2="89408"/>
                        <a14:backgroundMark x1="91589" y1="94081" x2="91589" y2="94081"/>
                        <a14:backgroundMark x1="91589" y1="94081" x2="91589" y2="94081"/>
                        <a14:backgroundMark x1="97819" y1="95639" x2="97819" y2="95639"/>
                        <a14:backgroundMark x1="82243" y1="96885" x2="82243" y2="96885"/>
                        <a14:backgroundMark x1="76636" y1="95639" x2="76636" y2="95639"/>
                        <a14:backgroundMark x1="71651" y1="97196" x2="71651" y2="97196"/>
                        <a14:backgroundMark x1="10903" y1="92835" x2="10903" y2="92835"/>
                        <a14:backgroundMark x1="8100" y1="86604" x2="8100" y2="85358"/>
                        <a14:backgroundMark x1="5607" y1="79439" x2="5607" y2="79439"/>
                        <a14:backgroundMark x1="6854" y1="87850" x2="6231" y2="92212"/>
                        <a14:backgroundMark x1="4673" y1="94081" x2="4984" y2="92835"/>
                        <a14:backgroundMark x1="11215" y1="98131" x2="11215" y2="98131"/>
                        <a14:backgroundMark x1="19315" y1="96262" x2="20249" y2="96262"/>
                        <a14:backgroundMark x1="27103" y1="97196" x2="27103" y2="97196"/>
                        <a14:backgroundMark x1="2181" y1="73209" x2="2181" y2="73209"/>
                        <a14:backgroundMark x1="16199" y1="88785" x2="16199" y2="88785"/>
                        <a14:backgroundMark x1="16822" y1="95016" x2="16822" y2="95016"/>
                        <a14:backgroundMark x1="9969" y1="85358" x2="11838" y2="8535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36" y="59552"/>
            <a:ext cx="1168714" cy="11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9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4105" y="33874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/>
              <a:t>Name?? Subarea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C4765D-25D2-4738-AA39-51D20D603CD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12/31/2024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52061" y="1481740"/>
            <a:ext cx="647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EPA FOSC Name(s)?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31985"/>
              </p:ext>
            </p:extLst>
          </p:nvPr>
        </p:nvGraphicFramePr>
        <p:xfrm>
          <a:off x="609600" y="5175636"/>
          <a:ext cx="10972799" cy="914400"/>
        </p:xfrm>
        <a:graphic>
          <a:graphicData uri="http://schemas.openxmlformats.org/drawingml/2006/table">
            <a:tbl>
              <a:tblPr firstRow="1" firstCol="1" lastCol="1" bandRow="1" bandCol="1">
                <a:tableStyleId>{D7AC3CCA-C797-4891-BE02-D94E43425B78}</a:tableStyleId>
              </a:tblPr>
              <a:tblGrid>
                <a:gridCol w="266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0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3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NRC </a:t>
                      </a:r>
                      <a:r>
                        <a:rPr lang="en-US" sz="1600" baseline="0" dirty="0"/>
                        <a:t> Notifications</a:t>
                      </a:r>
                      <a:endParaRPr lang="en-US" sz="1600" dirty="0"/>
                    </a:p>
                  </a:txBody>
                  <a:tcPr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ISRRT Activations</a:t>
                      </a:r>
                    </a:p>
                  </a:txBody>
                  <a:tcPr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OPA Projects</a:t>
                      </a:r>
                    </a:p>
                  </a:txBody>
                  <a:tcPr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CERCLA Projects</a:t>
                      </a:r>
                    </a:p>
                  </a:txBody>
                  <a:tcPr>
                    <a:solidFill>
                      <a:srgbClr val="94C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9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en-US" sz="1600" b="1" baseline="0" dirty="0"/>
                        <a:t>??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??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42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E741D6-41EC-4FB3-956D-A83B197964C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FOSC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58EE3-4CE5-131A-B8B9-BEA486BCEA6C}"/>
              </a:ext>
            </a:extLst>
          </p:cNvPr>
          <p:cNvSpPr txBox="1"/>
          <p:nvPr/>
        </p:nvSpPr>
        <p:spPr>
          <a:xfrm>
            <a:off x="7086600" y="2433590"/>
            <a:ext cx="348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Subarea map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7BBC03-D5DC-4DBF-66BE-359D04909E9D}"/>
              </a:ext>
            </a:extLst>
          </p:cNvPr>
          <p:cNvSpPr txBox="1"/>
          <p:nvPr/>
        </p:nvSpPr>
        <p:spPr>
          <a:xfrm>
            <a:off x="434105" y="2494116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link to subarea website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32668"/>
              </p:ext>
            </p:extLst>
          </p:nvPr>
        </p:nvGraphicFramePr>
        <p:xfrm>
          <a:off x="766053" y="1381328"/>
          <a:ext cx="10587747" cy="472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C2E5CD-C58B-42FD-A2DA-DD2919DC2FE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12/31/2024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FOSC Reports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07B11-F02F-4622-A6B8-B486309C2F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F03AC5-B8CD-27C5-6509-3B250478E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6091"/>
              </p:ext>
            </p:extLst>
          </p:nvPr>
        </p:nvGraphicFramePr>
        <p:xfrm>
          <a:off x="792254" y="927062"/>
          <a:ext cx="9509760" cy="5486394"/>
        </p:xfrm>
        <a:graphic>
          <a:graphicData uri="http://schemas.openxmlformats.org/drawingml/2006/table">
            <a:tbl>
              <a:tblPr/>
              <a:tblGrid>
                <a:gridCol w="2494656">
                  <a:extLst>
                    <a:ext uri="{9D8B030D-6E8A-4147-A177-3AD203B41FA5}">
                      <a16:colId xmlns:a16="http://schemas.microsoft.com/office/drawing/2014/main" val="1806949645"/>
                    </a:ext>
                  </a:extLst>
                </a:gridCol>
                <a:gridCol w="2540037">
                  <a:extLst>
                    <a:ext uri="{9D8B030D-6E8A-4147-A177-3AD203B41FA5}">
                      <a16:colId xmlns:a16="http://schemas.microsoft.com/office/drawing/2014/main" val="3633731906"/>
                    </a:ext>
                  </a:extLst>
                </a:gridCol>
                <a:gridCol w="2256416">
                  <a:extLst>
                    <a:ext uri="{9D8B030D-6E8A-4147-A177-3AD203B41FA5}">
                      <a16:colId xmlns:a16="http://schemas.microsoft.com/office/drawing/2014/main" val="3786139258"/>
                    </a:ext>
                  </a:extLst>
                </a:gridCol>
                <a:gridCol w="2218651">
                  <a:extLst>
                    <a:ext uri="{9D8B030D-6E8A-4147-A177-3AD203B41FA5}">
                      <a16:colId xmlns:a16="http://schemas.microsoft.com/office/drawing/2014/main" val="1415207223"/>
                    </a:ext>
                  </a:extLst>
                </a:gridCol>
              </a:tblGrid>
              <a:tr h="33288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Unit </a:t>
                      </a:r>
                      <a:endParaRPr lang="en-US" sz="2100" b="0" i="0" u="none" strike="noStrike" dirty="0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471380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Incident Name </a:t>
                      </a:r>
                      <a:endParaRPr lang="en-US" sz="2100" b="0" i="0" u="none" strike="noStrike" dirty="0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710893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Start Date</a:t>
                      </a:r>
                      <a:endParaRPr lang="en-US" sz="2100" b="0" i="0" u="none" strike="noStrike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331462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Stop Date</a:t>
                      </a:r>
                      <a:endParaRPr lang="en-US" sz="2100" b="0" i="0" u="none" strike="noStrike" dirty="0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138175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With</a:t>
                      </a:r>
                      <a:endParaRPr lang="en-US" sz="2100" b="0" i="0" u="none" strike="noStrike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506470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148013" algn="l"/>
                        </a:tabLs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Phase</a:t>
                      </a:r>
                      <a:endParaRPr lang="en-US" sz="2100" b="0" i="0" u="none" strike="noStrike" dirty="0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63665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For</a:t>
                      </a:r>
                      <a:endParaRPr lang="en-US" sz="2100" b="0" i="0" u="none" strike="noStrike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0171406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Response Actions </a:t>
                      </a:r>
                      <a:endParaRPr lang="en-US" sz="2100" b="0" i="0" u="none" strike="noStrike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49714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Species (Common Name)</a:t>
                      </a:r>
                      <a:endParaRPr lang="en-US" sz="2100" b="0" i="0" u="none" strike="noStrike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655037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Type </a:t>
                      </a:r>
                      <a:endParaRPr lang="en-US" sz="2100" b="0" i="0" u="none" strike="noStrike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097517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Federal Listing Status</a:t>
                      </a:r>
                      <a:endParaRPr lang="en-US" sz="2100" b="0" i="0" u="none" strike="noStrike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52849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Critical Habitat</a:t>
                      </a:r>
                      <a:endParaRPr lang="en-US" sz="2100" b="0" i="0" u="none" strike="noStrike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103081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General Cost</a:t>
                      </a:r>
                      <a:endParaRPr lang="en-US" sz="2100" b="0" i="0" u="none" strike="noStrike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BF1DE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highlight>
                          <a:srgbClr val="EBF1D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BF1DE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highlight>
                          <a:srgbClr val="EBF1D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F1DE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highlight>
                          <a:srgbClr val="EBF1DE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98073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Land Cost</a:t>
                      </a:r>
                      <a:endParaRPr lang="en-US" sz="2100" b="0" i="0" u="none" strike="noStrike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DCDB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highlight>
                          <a:srgbClr val="F2DCD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DCDB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highlight>
                          <a:srgbClr val="F2DCD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DCDB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highlight>
                          <a:srgbClr val="F2DCD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582038"/>
                  </a:ext>
                </a:extLst>
              </a:tr>
              <a:tr h="368108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4C8ED"/>
                          </a:highlight>
                          <a:latin typeface="Calibri" panose="020F0502020204030204" pitchFamily="34" charset="0"/>
                        </a:rPr>
                        <a:t>Total Cost</a:t>
                      </a:r>
                      <a:endParaRPr lang="en-US" sz="2100" b="0" i="0" u="none" strike="noStrike">
                        <a:effectLst/>
                        <a:highlight>
                          <a:srgbClr val="94C8ED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6096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8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4D79B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highlight>
                          <a:srgbClr val="C4D79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4D79B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>
                        <a:effectLst/>
                        <a:highlight>
                          <a:srgbClr val="C4D79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4D79B"/>
                          </a:highlight>
                          <a:latin typeface="Arial" panose="020B0604020202020204" pitchFamily="34" charset="0"/>
                        </a:rPr>
                        <a:t> </a:t>
                      </a:r>
                      <a:endParaRPr lang="en-US" sz="2100" b="0" i="0" u="none" strike="noStrike" dirty="0">
                        <a:effectLst/>
                        <a:highlight>
                          <a:srgbClr val="C4D79B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67817"/>
                  </a:ext>
                </a:extLst>
              </a:tr>
            </a:tbl>
          </a:graphicData>
        </a:graphic>
      </p:graphicFrame>
      <p:sp>
        <p:nvSpPr>
          <p:cNvPr id="5" name="Title 7">
            <a:extLst>
              <a:ext uri="{FF2B5EF4-FFF2-40B4-BE49-F238E27FC236}">
                <a16:creationId xmlns:a16="http://schemas.microsoft.com/office/drawing/2014/main" id="{59E9C652-6D5A-9ABD-CBE3-8F50ABB36E17}"/>
              </a:ext>
            </a:extLst>
          </p:cNvPr>
          <p:cNvSpPr txBox="1">
            <a:spLocks/>
          </p:cNvSpPr>
          <p:nvPr/>
        </p:nvSpPr>
        <p:spPr>
          <a:xfrm>
            <a:off x="702910" y="73468"/>
            <a:ext cx="8252298" cy="802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Consultations / Technical Assistance </a:t>
            </a:r>
            <a:endParaRPr kumimoji="0" lang="en-US" alt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8B9E5-B769-6094-FC3B-36A83209D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2BFBC-0186-4774-A7FC-CC6601693676}" type="datetime1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F2051-328D-0555-BA0A-C0F94719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AB73C-6A0B-39B1-A67D-7049729F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F1B6D-07B6-4011-884B-D38EE94E9D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3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46294" y="958334"/>
            <a:ext cx="229941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Since last RRT meeting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88A277-2B68-42E9-9280-F20138567AA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12/31/2024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FOSC Reports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028B1-35AE-4F9B-91AA-444B57A776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72725000"/>
              </p:ext>
            </p:extLst>
          </p:nvPr>
        </p:nvGraphicFramePr>
        <p:xfrm>
          <a:off x="609600" y="1532964"/>
          <a:ext cx="10947021" cy="4177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341">
                  <a:extLst>
                    <a:ext uri="{9D8B030D-6E8A-4147-A177-3AD203B41FA5}">
                      <a16:colId xmlns:a16="http://schemas.microsoft.com/office/drawing/2014/main" val="1679504307"/>
                    </a:ext>
                  </a:extLst>
                </a:gridCol>
                <a:gridCol w="1821341">
                  <a:extLst>
                    <a:ext uri="{9D8B030D-6E8A-4147-A177-3AD203B41FA5}">
                      <a16:colId xmlns:a16="http://schemas.microsoft.com/office/drawing/2014/main" val="145807933"/>
                    </a:ext>
                  </a:extLst>
                </a:gridCol>
                <a:gridCol w="1801905">
                  <a:extLst>
                    <a:ext uri="{9D8B030D-6E8A-4147-A177-3AD203B41FA5}">
                      <a16:colId xmlns:a16="http://schemas.microsoft.com/office/drawing/2014/main" val="2319065361"/>
                    </a:ext>
                  </a:extLst>
                </a:gridCol>
                <a:gridCol w="1840778">
                  <a:extLst>
                    <a:ext uri="{9D8B030D-6E8A-4147-A177-3AD203B41FA5}">
                      <a16:colId xmlns:a16="http://schemas.microsoft.com/office/drawing/2014/main" val="1878648347"/>
                    </a:ext>
                  </a:extLst>
                </a:gridCol>
                <a:gridCol w="1821341">
                  <a:extLst>
                    <a:ext uri="{9D8B030D-6E8A-4147-A177-3AD203B41FA5}">
                      <a16:colId xmlns:a16="http://schemas.microsoft.com/office/drawing/2014/main" val="1741694427"/>
                    </a:ext>
                  </a:extLst>
                </a:gridCol>
                <a:gridCol w="1840315">
                  <a:extLst>
                    <a:ext uri="{9D8B030D-6E8A-4147-A177-3AD203B41FA5}">
                      <a16:colId xmlns:a16="http://schemas.microsoft.com/office/drawing/2014/main" val="1397281230"/>
                    </a:ext>
                  </a:extLst>
                </a:gridCol>
              </a:tblGrid>
              <a:tr h="1105377"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Training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Exercises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/ Workshops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</a:rPr>
                        <a:t>Federal, state, and local planning and coordination efforts 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59763"/>
                  </a:ext>
                </a:extLst>
              </a:tr>
              <a:tr h="629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Dates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Dates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Dates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26651"/>
                  </a:ext>
                </a:extLst>
              </a:tr>
              <a:tr h="1214147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12347"/>
                  </a:ext>
                </a:extLst>
              </a:tr>
              <a:tr h="122819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6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60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46561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Accomplishments</a:t>
            </a: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50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A2B8FB-FE19-4163-85A0-13792A6C86A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12/31/2024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FOSC Reports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0028B1-35AE-4F9B-91AA-444B57A776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9056509"/>
              </p:ext>
            </p:extLst>
          </p:nvPr>
        </p:nvGraphicFramePr>
        <p:xfrm>
          <a:off x="609600" y="1412794"/>
          <a:ext cx="10972800" cy="4783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67950430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580793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1906536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7864834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4169442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397281230"/>
                    </a:ext>
                  </a:extLst>
                </a:gridCol>
              </a:tblGrid>
              <a:tr h="1028234"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Training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Exercises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/ Workshops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>
                          <a:solidFill>
                            <a:schemeClr val="tx1"/>
                          </a:solidFill>
                        </a:rPr>
                        <a:t>Federal, state, and local planning and coordination efforts 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59763"/>
                  </a:ext>
                </a:extLst>
              </a:tr>
              <a:tr h="6548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Dates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Dates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Dates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26651"/>
                  </a:ext>
                </a:extLst>
              </a:tr>
              <a:tr h="12302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noProof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12347"/>
                  </a:ext>
                </a:extLst>
              </a:tr>
              <a:tr h="9490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176976"/>
                  </a:ext>
                </a:extLst>
              </a:tr>
              <a:tr h="9206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0238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 noGrp="1"/>
          </p:cNvSpPr>
          <p:nvPr>
            <p:ph type="title"/>
          </p:nvPr>
        </p:nvSpPr>
        <p:spPr bwMode="auto">
          <a:xfrm>
            <a:off x="636555" y="-9059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>
                <a:latin typeface="+mj-lt"/>
                <a:ea typeface="+mj-ea"/>
                <a:cs typeface="+mj-cs"/>
              </a:rPr>
              <a:t>Outlook</a:t>
            </a:r>
            <a:endParaRPr lang="en-US" sz="4400"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2919" y="843587"/>
            <a:ext cx="260007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Until Next RRT meeting</a:t>
            </a:r>
          </a:p>
        </p:txBody>
      </p:sp>
    </p:spTree>
    <p:extLst>
      <p:ext uri="{BB962C8B-B14F-4D97-AF65-F5344CB8AC3E}">
        <p14:creationId xmlns:p14="http://schemas.microsoft.com/office/powerpoint/2010/main" val="368358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D4779-60C4-4B06-9169-84E8F27C442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29695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EC9D-B91F-BD84-4D91-7B9EF25E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06A8-F0F5-4E86-909F-F7CF96FD1AB4}" type="datetime1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386870-5293-645B-5AAB-D117138C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FOSC Reports</a:t>
            </a:r>
          </a:p>
        </p:txBody>
      </p:sp>
    </p:spTree>
    <p:extLst>
      <p:ext uri="{BB962C8B-B14F-4D97-AF65-F5344CB8AC3E}">
        <p14:creationId xmlns:p14="http://schemas.microsoft.com/office/powerpoint/2010/main" val="2999241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378</Words>
  <Application>Microsoft Office PowerPoint</Application>
  <PresentationFormat>Widescreen</PresentationFormat>
  <Paragraphs>144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Name?? Subarea</vt:lpstr>
      <vt:lpstr>PowerPoint Presentation</vt:lpstr>
      <vt:lpstr>PowerPoint Presentation</vt:lpstr>
      <vt:lpstr>PowerPoint Presentation</vt:lpstr>
      <vt:lpstr>Outlook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USCG Sector Upper Mississippi River</dc:title>
  <dc:creator>Nold, Eric</dc:creator>
  <cp:lastModifiedBy>Deselich, Eric</cp:lastModifiedBy>
  <cp:revision>3</cp:revision>
  <dcterms:created xsi:type="dcterms:W3CDTF">2024-07-08T18:26:24Z</dcterms:created>
  <dcterms:modified xsi:type="dcterms:W3CDTF">2024-12-31T15:39:11Z</dcterms:modified>
</cp:coreProperties>
</file>